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895" r:id="rId2"/>
    <p:sldMasterId id="2147483787" r:id="rId3"/>
    <p:sldMasterId id="2147483756" r:id="rId4"/>
    <p:sldMasterId id="2147483668" r:id="rId5"/>
  </p:sldMasterIdLst>
  <p:notesMasterIdLst>
    <p:notesMasterId r:id="rId21"/>
  </p:notesMasterIdLst>
  <p:handoutMasterIdLst>
    <p:handoutMasterId r:id="rId22"/>
  </p:handoutMasterIdLst>
  <p:sldIdLst>
    <p:sldId id="335" r:id="rId6"/>
    <p:sldId id="336" r:id="rId7"/>
    <p:sldId id="353" r:id="rId8"/>
    <p:sldId id="354" r:id="rId9"/>
    <p:sldId id="339" r:id="rId10"/>
    <p:sldId id="342" r:id="rId11"/>
    <p:sldId id="344" r:id="rId12"/>
    <p:sldId id="345" r:id="rId13"/>
    <p:sldId id="346" r:id="rId14"/>
    <p:sldId id="348" r:id="rId15"/>
    <p:sldId id="349" r:id="rId16"/>
    <p:sldId id="355" r:id="rId17"/>
    <p:sldId id="356" r:id="rId18"/>
    <p:sldId id="341" r:id="rId19"/>
    <p:sldId id="352" r:id="rId20"/>
  </p:sldIdLst>
  <p:sldSz cx="9144000" cy="5143500" type="screen16x9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6">
          <p15:clr>
            <a:srgbClr val="A4A3A4"/>
          </p15:clr>
        </p15:guide>
        <p15:guide id="2" orient="horz" pos="1045">
          <p15:clr>
            <a:srgbClr val="A4A3A4"/>
          </p15:clr>
        </p15:guide>
        <p15:guide id="3" orient="horz" pos="3017">
          <p15:clr>
            <a:srgbClr val="A4A3A4"/>
          </p15:clr>
        </p15:guide>
        <p15:guide id="4" pos="2679">
          <p15:clr>
            <a:srgbClr val="A4A3A4"/>
          </p15:clr>
        </p15:guide>
        <p15:guide id="5" pos="680" userDrawn="1">
          <p15:clr>
            <a:srgbClr val="A4A3A4"/>
          </p15:clr>
        </p15:guide>
        <p15:guide id="6" pos="1525">
          <p15:clr>
            <a:srgbClr val="A4A3A4"/>
          </p15:clr>
        </p15:guide>
        <p15:guide id="7" pos="1584">
          <p15:clr>
            <a:srgbClr val="A4A3A4"/>
          </p15:clr>
        </p15:guide>
        <p15:guide id="8" pos="4583">
          <p15:clr>
            <a:srgbClr val="A4A3A4"/>
          </p15:clr>
        </p15:guide>
        <p15:guide id="9" pos="5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66"/>
    <a:srgbClr val="B5123E"/>
    <a:srgbClr val="F2F4F6"/>
    <a:srgbClr val="DAE0E3"/>
    <a:srgbClr val="E6EAEC"/>
    <a:srgbClr val="EEF3D6"/>
    <a:srgbClr val="E2D1D1"/>
    <a:srgbClr val="F9EDE4"/>
    <a:srgbClr val="575756"/>
    <a:srgbClr val="A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3757" autoAdjust="0"/>
  </p:normalViewPr>
  <p:slideViewPr>
    <p:cSldViewPr snapToGrid="0" snapToObjects="1">
      <p:cViewPr varScale="1">
        <p:scale>
          <a:sx n="141" d="100"/>
          <a:sy n="141" d="100"/>
        </p:scale>
        <p:origin x="954" y="102"/>
      </p:cViewPr>
      <p:guideLst>
        <p:guide orient="horz" pos="386"/>
        <p:guide orient="horz" pos="1045"/>
        <p:guide orient="horz" pos="3017"/>
        <p:guide pos="2679"/>
        <p:guide pos="680"/>
        <p:guide pos="1525"/>
        <p:guide pos="1584"/>
        <p:guide pos="4583"/>
        <p:guide pos="5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EA2A5-3E2F-457F-8BB1-9BB8F9093EB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CF5A960-FCF0-454F-9E36-EAB38D174172}">
      <dgm:prSet/>
      <dgm:spPr/>
      <dgm:t>
        <a:bodyPr/>
        <a:lstStyle/>
        <a:p>
          <a:r>
            <a:rPr lang="de-DE"/>
            <a:t>Executive Summary</a:t>
          </a:r>
        </a:p>
      </dgm:t>
    </dgm:pt>
    <dgm:pt modelId="{7CE6038F-959F-4198-BC59-158A0F44A1B0}" type="parTrans" cxnId="{15E14DD5-D977-437A-808B-68E2EBC18852}">
      <dgm:prSet/>
      <dgm:spPr/>
      <dgm:t>
        <a:bodyPr/>
        <a:lstStyle/>
        <a:p>
          <a:endParaRPr lang="de-DE"/>
        </a:p>
      </dgm:t>
    </dgm:pt>
    <dgm:pt modelId="{FF218B21-8911-4D01-A291-4B1A85CFE69D}" type="sibTrans" cxnId="{15E14DD5-D977-437A-808B-68E2EBC18852}">
      <dgm:prSet/>
      <dgm:spPr/>
      <dgm:t>
        <a:bodyPr/>
        <a:lstStyle/>
        <a:p>
          <a:endParaRPr lang="de-DE"/>
        </a:p>
      </dgm:t>
    </dgm:pt>
    <dgm:pt modelId="{235B5D9E-F88E-43C9-8D5E-A5D8D8BE4F5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800" dirty="0"/>
            <a:t>Der Einstieg in den Businessplan</a:t>
          </a:r>
        </a:p>
      </dgm:t>
    </dgm:pt>
    <dgm:pt modelId="{4FBD917C-BECA-4E21-84F3-D2553A533ADB}" type="parTrans" cxnId="{C73AB822-4BCD-46E6-9DC4-04695CF9A7DF}">
      <dgm:prSet/>
      <dgm:spPr/>
      <dgm:t>
        <a:bodyPr/>
        <a:lstStyle/>
        <a:p>
          <a:endParaRPr lang="de-DE"/>
        </a:p>
      </dgm:t>
    </dgm:pt>
    <dgm:pt modelId="{EDE6877B-3BBC-4536-A20F-D3BE0D0B7CD9}" type="sibTrans" cxnId="{C73AB822-4BCD-46E6-9DC4-04695CF9A7DF}">
      <dgm:prSet/>
      <dgm:spPr/>
      <dgm:t>
        <a:bodyPr/>
        <a:lstStyle/>
        <a:p>
          <a:endParaRPr lang="de-DE"/>
        </a:p>
      </dgm:t>
    </dgm:pt>
    <dgm:pt modelId="{17D63E73-3AD3-4D51-8A27-8943A948339F}">
      <dgm:prSet/>
      <dgm:spPr/>
      <dgm:t>
        <a:bodyPr/>
        <a:lstStyle/>
        <a:p>
          <a:r>
            <a:rPr lang="de-DE" dirty="0"/>
            <a:t>Produkt, Angebot und Zielgruppe</a:t>
          </a:r>
        </a:p>
      </dgm:t>
    </dgm:pt>
    <dgm:pt modelId="{61D74B4D-3ED1-45CB-9897-87CC24416AFA}" type="parTrans" cxnId="{42E676A8-6B70-4C95-B5E2-7A9A37561479}">
      <dgm:prSet/>
      <dgm:spPr/>
      <dgm:t>
        <a:bodyPr/>
        <a:lstStyle/>
        <a:p>
          <a:endParaRPr lang="de-DE"/>
        </a:p>
      </dgm:t>
    </dgm:pt>
    <dgm:pt modelId="{CA465A04-3029-4A6F-9DBE-26A7877E64CB}" type="sibTrans" cxnId="{42E676A8-6B70-4C95-B5E2-7A9A37561479}">
      <dgm:prSet/>
      <dgm:spPr/>
      <dgm:t>
        <a:bodyPr/>
        <a:lstStyle/>
        <a:p>
          <a:endParaRPr lang="de-DE"/>
        </a:p>
      </dgm:t>
    </dgm:pt>
    <dgm:pt modelId="{5889DA9F-C950-4400-9F36-0E404F8A3689}">
      <dgm:prSet custT="1"/>
      <dgm:spPr/>
      <dgm:t>
        <a:bodyPr/>
        <a:lstStyle/>
        <a:p>
          <a:r>
            <a:rPr lang="de-DE" sz="900" dirty="0"/>
            <a:t>Wem? Welches? Wie? </a:t>
          </a:r>
        </a:p>
      </dgm:t>
    </dgm:pt>
    <dgm:pt modelId="{3EDD85EA-577C-46FE-9BAA-537E2989180C}" type="parTrans" cxnId="{262FF349-17FC-4982-A44A-0ABB089DCC87}">
      <dgm:prSet/>
      <dgm:spPr/>
      <dgm:t>
        <a:bodyPr/>
        <a:lstStyle/>
        <a:p>
          <a:endParaRPr lang="de-DE"/>
        </a:p>
      </dgm:t>
    </dgm:pt>
    <dgm:pt modelId="{7DC62CF8-2AC2-45C7-8C34-D730D634862F}" type="sibTrans" cxnId="{262FF349-17FC-4982-A44A-0ABB089DCC87}">
      <dgm:prSet/>
      <dgm:spPr/>
      <dgm:t>
        <a:bodyPr/>
        <a:lstStyle/>
        <a:p>
          <a:endParaRPr lang="de-DE"/>
        </a:p>
      </dgm:t>
    </dgm:pt>
    <dgm:pt modelId="{0082C418-1D95-4265-9BA1-B660D1D9EBD7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800" dirty="0"/>
            <a:t> Kurze Zusammenfassung aller wesentlichen Punkte der Geschäftsidee bzw. des Gründungsvorhabens </a:t>
          </a:r>
        </a:p>
      </dgm:t>
    </dgm:pt>
    <dgm:pt modelId="{79835985-2783-4D2F-BCD6-EC612B480BE3}" type="sibTrans" cxnId="{AF745F8A-EDEF-4574-B732-63AFC3C8B8AC}">
      <dgm:prSet/>
      <dgm:spPr/>
      <dgm:t>
        <a:bodyPr/>
        <a:lstStyle/>
        <a:p>
          <a:endParaRPr lang="de-DE"/>
        </a:p>
      </dgm:t>
    </dgm:pt>
    <dgm:pt modelId="{65692964-39CE-4E73-9528-D30E2C671599}" type="parTrans" cxnId="{AF745F8A-EDEF-4574-B732-63AFC3C8B8AC}">
      <dgm:prSet/>
      <dgm:spPr/>
      <dgm:t>
        <a:bodyPr/>
        <a:lstStyle/>
        <a:p>
          <a:endParaRPr lang="de-DE"/>
        </a:p>
      </dgm:t>
    </dgm:pt>
    <dgm:pt modelId="{6BD9E881-FF04-451D-94F4-956097800BB1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800" dirty="0"/>
            <a:t>Kann über Erfolg oder Misserfolg entscheiden und sollte daher so konkret wie möglich sein und Lust auf mehr machen</a:t>
          </a:r>
        </a:p>
      </dgm:t>
    </dgm:pt>
    <dgm:pt modelId="{DECE0155-E929-4393-9F5B-1044A9455FAE}" type="parTrans" cxnId="{D58AB659-8859-4520-BA74-48CDA121CAE0}">
      <dgm:prSet/>
      <dgm:spPr/>
      <dgm:t>
        <a:bodyPr/>
        <a:lstStyle/>
        <a:p>
          <a:endParaRPr lang="de-DE"/>
        </a:p>
      </dgm:t>
    </dgm:pt>
    <dgm:pt modelId="{8E64742B-67A7-4A42-89F5-76A5C1FFC417}" type="sibTrans" cxnId="{D58AB659-8859-4520-BA74-48CDA121CAE0}">
      <dgm:prSet/>
      <dgm:spPr/>
      <dgm:t>
        <a:bodyPr/>
        <a:lstStyle/>
        <a:p>
          <a:endParaRPr lang="de-DE"/>
        </a:p>
      </dgm:t>
    </dgm:pt>
    <dgm:pt modelId="{0727971F-DF4B-4A17-949A-4469B750FFFC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de-DE" sz="800" b="1" dirty="0"/>
            <a:t>TIPP</a:t>
          </a:r>
          <a:r>
            <a:rPr lang="de-DE" sz="800" dirty="0"/>
            <a:t>: Erst nach Fertigstellung des gesamten Businessplans erstellen!</a:t>
          </a:r>
        </a:p>
      </dgm:t>
    </dgm:pt>
    <dgm:pt modelId="{6DB69C9B-6986-4717-96A2-173F79BAD758}" type="parTrans" cxnId="{AA04C720-D42C-41A0-8F9B-3DD60FFB7DEB}">
      <dgm:prSet/>
      <dgm:spPr/>
      <dgm:t>
        <a:bodyPr/>
        <a:lstStyle/>
        <a:p>
          <a:endParaRPr lang="de-DE"/>
        </a:p>
      </dgm:t>
    </dgm:pt>
    <dgm:pt modelId="{04940172-ACF2-4656-BC92-96754E5B82DB}" type="sibTrans" cxnId="{AA04C720-D42C-41A0-8F9B-3DD60FFB7DEB}">
      <dgm:prSet/>
      <dgm:spPr/>
      <dgm:t>
        <a:bodyPr/>
        <a:lstStyle/>
        <a:p>
          <a:endParaRPr lang="de-DE"/>
        </a:p>
      </dgm:t>
    </dgm:pt>
    <dgm:pt modelId="{430D5D6D-CF2B-4110-BB4C-63DA0FFFF545}">
      <dgm:prSet/>
      <dgm:spPr/>
      <dgm:t>
        <a:bodyPr/>
        <a:lstStyle/>
        <a:p>
          <a:r>
            <a:rPr lang="de-DE" b="0" dirty="0"/>
            <a:t>(</a:t>
          </a:r>
          <a:r>
            <a:rPr lang="de-DE" b="0" dirty="0" err="1"/>
            <a:t>Gründungs</a:t>
          </a:r>
          <a:r>
            <a:rPr lang="de-DE" b="0" dirty="0"/>
            <a:t>)Team und Organisation</a:t>
          </a:r>
        </a:p>
      </dgm:t>
    </dgm:pt>
    <dgm:pt modelId="{4BFAADB5-6EDA-48CA-8E5F-D19874F05C92}" type="parTrans" cxnId="{DA0C0A50-6709-413D-B3BF-F8983576118F}">
      <dgm:prSet/>
      <dgm:spPr/>
      <dgm:t>
        <a:bodyPr/>
        <a:lstStyle/>
        <a:p>
          <a:endParaRPr lang="de-DE"/>
        </a:p>
      </dgm:t>
    </dgm:pt>
    <dgm:pt modelId="{6755C168-4CDE-4B1E-9E97-243CF16C6069}" type="sibTrans" cxnId="{DA0C0A50-6709-413D-B3BF-F8983576118F}">
      <dgm:prSet/>
      <dgm:spPr/>
      <dgm:t>
        <a:bodyPr/>
        <a:lstStyle/>
        <a:p>
          <a:endParaRPr lang="de-DE"/>
        </a:p>
      </dgm:t>
    </dgm:pt>
    <dgm:pt modelId="{1E2EFAC9-C9B4-4571-B10D-68C2E16B8E5C}">
      <dgm:prSet/>
      <dgm:spPr/>
      <dgm:t>
        <a:bodyPr/>
        <a:lstStyle/>
        <a:p>
          <a:r>
            <a:rPr lang="de-DE" baseline="0" dirty="0"/>
            <a:t>Wer hat`s erfunden? </a:t>
          </a:r>
          <a:endParaRPr lang="de-DE" dirty="0"/>
        </a:p>
      </dgm:t>
    </dgm:pt>
    <dgm:pt modelId="{EC41D0D6-3403-474D-9DF2-5589691D998C}" type="parTrans" cxnId="{AA58693B-D8CA-49F5-89E6-920A4B0EBEF4}">
      <dgm:prSet/>
      <dgm:spPr/>
      <dgm:t>
        <a:bodyPr/>
        <a:lstStyle/>
        <a:p>
          <a:endParaRPr lang="de-DE"/>
        </a:p>
      </dgm:t>
    </dgm:pt>
    <dgm:pt modelId="{9E0731CA-2F8C-46C6-BE82-8392D17A334B}" type="sibTrans" cxnId="{AA58693B-D8CA-49F5-89E6-920A4B0EBEF4}">
      <dgm:prSet/>
      <dgm:spPr/>
      <dgm:t>
        <a:bodyPr/>
        <a:lstStyle/>
        <a:p>
          <a:endParaRPr lang="de-DE"/>
        </a:p>
      </dgm:t>
    </dgm:pt>
    <dgm:pt modelId="{CAEAF858-5F4A-41C5-954A-4A6F320B397A}">
      <dgm:prSet custT="1"/>
      <dgm:spPr/>
      <dgm:t>
        <a:bodyPr/>
        <a:lstStyle/>
        <a:p>
          <a:r>
            <a:rPr lang="de-DE" sz="900" dirty="0"/>
            <a:t>Wem (Zielgruppe) löst Eure Geschäftsidee (Angebot) </a:t>
          </a:r>
          <a:br>
            <a:rPr lang="de-DE" sz="900" dirty="0"/>
          </a:br>
          <a:r>
            <a:rPr lang="de-DE" sz="900" dirty="0"/>
            <a:t>welches Problem (Nachfrage, Need, Pain), </a:t>
          </a:r>
          <a:br>
            <a:rPr lang="de-DE" sz="900" dirty="0"/>
          </a:br>
          <a:r>
            <a:rPr lang="de-DE" sz="900" dirty="0"/>
            <a:t>wie (Produkt, Dienstleistung)?</a:t>
          </a:r>
          <a:r>
            <a:rPr lang="de-DE" sz="700" dirty="0"/>
            <a:t> </a:t>
          </a:r>
        </a:p>
      </dgm:t>
    </dgm:pt>
    <dgm:pt modelId="{142D6340-7FF3-481C-AA9E-6B43ED68472B}" type="parTrans" cxnId="{58541D0E-B41E-4D41-817D-62042F8DDCFC}">
      <dgm:prSet/>
      <dgm:spPr/>
      <dgm:t>
        <a:bodyPr/>
        <a:lstStyle/>
        <a:p>
          <a:endParaRPr lang="de-DE"/>
        </a:p>
      </dgm:t>
    </dgm:pt>
    <dgm:pt modelId="{C57E5878-CC78-4174-89C6-0FEB21B51057}" type="sibTrans" cxnId="{58541D0E-B41E-4D41-817D-62042F8DDCFC}">
      <dgm:prSet/>
      <dgm:spPr/>
      <dgm:t>
        <a:bodyPr/>
        <a:lstStyle/>
        <a:p>
          <a:endParaRPr lang="de-DE"/>
        </a:p>
      </dgm:t>
    </dgm:pt>
    <dgm:pt modelId="{F50D9938-2E59-479F-ABFC-D615F4A170C3}">
      <dgm:prSet/>
      <dgm:spPr/>
      <dgm:t>
        <a:bodyPr/>
        <a:lstStyle/>
        <a:p>
          <a:r>
            <a:rPr lang="de-DE" baseline="0" dirty="0"/>
            <a:t>Wer sind die Gründenden und welche Erfahrungen/Kompetenzen (möglichst komplementär / sich ergänzende) zeichnet sie aus</a:t>
          </a:r>
          <a:endParaRPr lang="de-DE" dirty="0"/>
        </a:p>
      </dgm:t>
    </dgm:pt>
    <dgm:pt modelId="{EC39E86B-9A43-4D4B-BFCA-360CA574CC10}" type="parTrans" cxnId="{EB50169D-673A-4F9D-83A9-49B5BC859378}">
      <dgm:prSet/>
      <dgm:spPr/>
      <dgm:t>
        <a:bodyPr/>
        <a:lstStyle/>
        <a:p>
          <a:endParaRPr lang="de-DE"/>
        </a:p>
      </dgm:t>
    </dgm:pt>
    <dgm:pt modelId="{66EA8700-9EC3-42DE-801A-44406A413137}" type="sibTrans" cxnId="{EB50169D-673A-4F9D-83A9-49B5BC859378}">
      <dgm:prSet/>
      <dgm:spPr/>
      <dgm:t>
        <a:bodyPr/>
        <a:lstStyle/>
        <a:p>
          <a:endParaRPr lang="de-DE"/>
        </a:p>
      </dgm:t>
    </dgm:pt>
    <dgm:pt modelId="{15EB69F4-2225-44A4-9EAF-F84AEC8C7CBE}">
      <dgm:prSet/>
      <dgm:spPr/>
      <dgm:t>
        <a:bodyPr/>
        <a:lstStyle/>
        <a:p>
          <a:r>
            <a:rPr lang="de-DE" baseline="0" dirty="0"/>
            <a:t>Wer ist außerdem mit an Bord (Business Angels, Beirat …) und wer wird noch benötigt</a:t>
          </a:r>
          <a:endParaRPr lang="de-DE" dirty="0"/>
        </a:p>
      </dgm:t>
    </dgm:pt>
    <dgm:pt modelId="{B22435C1-008C-4DDD-ACC7-110DB95577CD}" type="parTrans" cxnId="{3E06FC8D-6672-461E-8987-144E1B589548}">
      <dgm:prSet/>
      <dgm:spPr/>
      <dgm:t>
        <a:bodyPr/>
        <a:lstStyle/>
        <a:p>
          <a:endParaRPr lang="de-DE"/>
        </a:p>
      </dgm:t>
    </dgm:pt>
    <dgm:pt modelId="{D113ADE3-8D1F-4D32-8726-67CCA1A9D5AB}" type="sibTrans" cxnId="{3E06FC8D-6672-461E-8987-144E1B589548}">
      <dgm:prSet/>
      <dgm:spPr/>
      <dgm:t>
        <a:bodyPr/>
        <a:lstStyle/>
        <a:p>
          <a:endParaRPr lang="de-DE"/>
        </a:p>
      </dgm:t>
    </dgm:pt>
    <dgm:pt modelId="{E995E40F-69B5-497F-AC90-2B1080854EFE}">
      <dgm:prSet/>
      <dgm:spPr/>
      <dgm:t>
        <a:bodyPr/>
        <a:lstStyle/>
        <a:p>
          <a:r>
            <a:rPr lang="de-DE" baseline="0" dirty="0"/>
            <a:t>Hier stellt Ihr Eure aktuelle und zukünftige Organisation dar</a:t>
          </a:r>
          <a:endParaRPr lang="de-DE" dirty="0"/>
        </a:p>
      </dgm:t>
    </dgm:pt>
    <dgm:pt modelId="{F9938D64-9C60-402A-80A2-32C9CFF453F6}" type="parTrans" cxnId="{5F6C10FE-AB6F-409D-9DC1-B09FFB3BEC7C}">
      <dgm:prSet/>
      <dgm:spPr/>
      <dgm:t>
        <a:bodyPr/>
        <a:lstStyle/>
        <a:p>
          <a:endParaRPr lang="de-DE"/>
        </a:p>
      </dgm:t>
    </dgm:pt>
    <dgm:pt modelId="{4FC8091E-9442-4711-B051-87933FC18E7C}" type="sibTrans" cxnId="{5F6C10FE-AB6F-409D-9DC1-B09FFB3BEC7C}">
      <dgm:prSet/>
      <dgm:spPr/>
      <dgm:t>
        <a:bodyPr/>
        <a:lstStyle/>
        <a:p>
          <a:endParaRPr lang="de-DE"/>
        </a:p>
      </dgm:t>
    </dgm:pt>
    <dgm:pt modelId="{A55DB33A-C425-49F9-A57D-9E8D8E6EBC7D}" type="pres">
      <dgm:prSet presAssocID="{4A8EA2A5-3E2F-457F-8BB1-9BB8F9093EB4}" presName="Name0" presStyleCnt="0">
        <dgm:presLayoutVars>
          <dgm:dir/>
          <dgm:animLvl val="lvl"/>
          <dgm:resizeHandles val="exact"/>
        </dgm:presLayoutVars>
      </dgm:prSet>
      <dgm:spPr/>
    </dgm:pt>
    <dgm:pt modelId="{0F8C354A-D393-4313-97C0-B547652FD7B3}" type="pres">
      <dgm:prSet presAssocID="{430D5D6D-CF2B-4110-BB4C-63DA0FFFF545}" presName="boxAndChildren" presStyleCnt="0"/>
      <dgm:spPr/>
    </dgm:pt>
    <dgm:pt modelId="{C773B393-2769-48CD-B0A3-C1A77EC54C47}" type="pres">
      <dgm:prSet presAssocID="{430D5D6D-CF2B-4110-BB4C-63DA0FFFF545}" presName="parentTextBox" presStyleLbl="node1" presStyleIdx="0" presStyleCnt="3"/>
      <dgm:spPr/>
    </dgm:pt>
    <dgm:pt modelId="{5E881BD2-44B1-4087-A5E2-F5A574742578}" type="pres">
      <dgm:prSet presAssocID="{430D5D6D-CF2B-4110-BB4C-63DA0FFFF545}" presName="entireBox" presStyleLbl="node1" presStyleIdx="0" presStyleCnt="3"/>
      <dgm:spPr/>
    </dgm:pt>
    <dgm:pt modelId="{D1902542-666F-41BF-B43F-8AAB8E38F973}" type="pres">
      <dgm:prSet presAssocID="{430D5D6D-CF2B-4110-BB4C-63DA0FFFF545}" presName="descendantBox" presStyleCnt="0"/>
      <dgm:spPr/>
    </dgm:pt>
    <dgm:pt modelId="{BA483A69-456E-40CA-B390-E46741DA2E51}" type="pres">
      <dgm:prSet presAssocID="{1E2EFAC9-C9B4-4571-B10D-68C2E16B8E5C}" presName="childTextBox" presStyleLbl="fgAccFollowNode1" presStyleIdx="0" presStyleCnt="10">
        <dgm:presLayoutVars>
          <dgm:bulletEnabled val="1"/>
        </dgm:presLayoutVars>
      </dgm:prSet>
      <dgm:spPr/>
    </dgm:pt>
    <dgm:pt modelId="{05C0966E-10DE-454A-85EB-64E628C5F2DE}" type="pres">
      <dgm:prSet presAssocID="{F50D9938-2E59-479F-ABFC-D615F4A170C3}" presName="childTextBox" presStyleLbl="fgAccFollowNode1" presStyleIdx="1" presStyleCnt="10">
        <dgm:presLayoutVars>
          <dgm:bulletEnabled val="1"/>
        </dgm:presLayoutVars>
      </dgm:prSet>
      <dgm:spPr/>
    </dgm:pt>
    <dgm:pt modelId="{4BA26CA3-BA81-4DED-A2D5-7A01C6EAAD10}" type="pres">
      <dgm:prSet presAssocID="{15EB69F4-2225-44A4-9EAF-F84AEC8C7CBE}" presName="childTextBox" presStyleLbl="fgAccFollowNode1" presStyleIdx="2" presStyleCnt="10">
        <dgm:presLayoutVars>
          <dgm:bulletEnabled val="1"/>
        </dgm:presLayoutVars>
      </dgm:prSet>
      <dgm:spPr/>
    </dgm:pt>
    <dgm:pt modelId="{8E2456DE-FCF3-41EE-A9F3-AEA53C90B964}" type="pres">
      <dgm:prSet presAssocID="{E995E40F-69B5-497F-AC90-2B1080854EFE}" presName="childTextBox" presStyleLbl="fgAccFollowNode1" presStyleIdx="3" presStyleCnt="10">
        <dgm:presLayoutVars>
          <dgm:bulletEnabled val="1"/>
        </dgm:presLayoutVars>
      </dgm:prSet>
      <dgm:spPr/>
    </dgm:pt>
    <dgm:pt modelId="{E576A2AC-14F4-4541-944E-473E4ED9C911}" type="pres">
      <dgm:prSet presAssocID="{CA465A04-3029-4A6F-9DBE-26A7877E64CB}" presName="sp" presStyleCnt="0"/>
      <dgm:spPr/>
    </dgm:pt>
    <dgm:pt modelId="{E41C383B-D6AC-4C04-B07B-582CC3FF1418}" type="pres">
      <dgm:prSet presAssocID="{17D63E73-3AD3-4D51-8A27-8943A948339F}" presName="arrowAndChildren" presStyleCnt="0"/>
      <dgm:spPr/>
    </dgm:pt>
    <dgm:pt modelId="{1B827FB6-7D0A-493C-8F2B-C29156CA89C0}" type="pres">
      <dgm:prSet presAssocID="{17D63E73-3AD3-4D51-8A27-8943A948339F}" presName="parentTextArrow" presStyleLbl="node1" presStyleIdx="0" presStyleCnt="3"/>
      <dgm:spPr/>
    </dgm:pt>
    <dgm:pt modelId="{94237715-3B35-4346-8A72-620464C88B65}" type="pres">
      <dgm:prSet presAssocID="{17D63E73-3AD3-4D51-8A27-8943A948339F}" presName="arrow" presStyleLbl="node1" presStyleIdx="1" presStyleCnt="3"/>
      <dgm:spPr/>
    </dgm:pt>
    <dgm:pt modelId="{C494A03C-424F-4164-A3B3-E3FC5FC784EE}" type="pres">
      <dgm:prSet presAssocID="{17D63E73-3AD3-4D51-8A27-8943A948339F}" presName="descendantArrow" presStyleCnt="0"/>
      <dgm:spPr/>
    </dgm:pt>
    <dgm:pt modelId="{CEDB477A-A8C5-4AB1-A5AC-6379EB286DB6}" type="pres">
      <dgm:prSet presAssocID="{5889DA9F-C950-4400-9F36-0E404F8A3689}" presName="childTextArrow" presStyleLbl="fgAccFollowNode1" presStyleIdx="4" presStyleCnt="10">
        <dgm:presLayoutVars>
          <dgm:bulletEnabled val="1"/>
        </dgm:presLayoutVars>
      </dgm:prSet>
      <dgm:spPr/>
    </dgm:pt>
    <dgm:pt modelId="{9CC6A73F-29F6-46C4-A8C2-1283BEFA7F67}" type="pres">
      <dgm:prSet presAssocID="{CAEAF858-5F4A-41C5-954A-4A6F320B397A}" presName="childTextArrow" presStyleLbl="fgAccFollowNode1" presStyleIdx="5" presStyleCnt="10">
        <dgm:presLayoutVars>
          <dgm:bulletEnabled val="1"/>
        </dgm:presLayoutVars>
      </dgm:prSet>
      <dgm:spPr/>
    </dgm:pt>
    <dgm:pt modelId="{235B519F-A4A7-409B-9805-547781140E4E}" type="pres">
      <dgm:prSet presAssocID="{FF218B21-8911-4D01-A291-4B1A85CFE69D}" presName="sp" presStyleCnt="0"/>
      <dgm:spPr/>
    </dgm:pt>
    <dgm:pt modelId="{FBBEAE3F-A34B-47FF-9853-2658037A4836}" type="pres">
      <dgm:prSet presAssocID="{1CF5A960-FCF0-454F-9E36-EAB38D174172}" presName="arrowAndChildren" presStyleCnt="0"/>
      <dgm:spPr/>
    </dgm:pt>
    <dgm:pt modelId="{CC0B619E-7669-4817-B3EF-309A784176E0}" type="pres">
      <dgm:prSet presAssocID="{1CF5A960-FCF0-454F-9E36-EAB38D174172}" presName="parentTextArrow" presStyleLbl="node1" presStyleIdx="1" presStyleCnt="3"/>
      <dgm:spPr/>
    </dgm:pt>
    <dgm:pt modelId="{E88AAF3F-AE2E-4BB1-8F54-37BAE3117718}" type="pres">
      <dgm:prSet presAssocID="{1CF5A960-FCF0-454F-9E36-EAB38D174172}" presName="arrow" presStyleLbl="node1" presStyleIdx="2" presStyleCnt="3"/>
      <dgm:spPr/>
    </dgm:pt>
    <dgm:pt modelId="{35E66515-2D4D-4AC5-A7DD-B42D98706EEF}" type="pres">
      <dgm:prSet presAssocID="{1CF5A960-FCF0-454F-9E36-EAB38D174172}" presName="descendantArrow" presStyleCnt="0"/>
      <dgm:spPr/>
    </dgm:pt>
    <dgm:pt modelId="{C90B9543-3F75-4556-86A8-5BD4BC5BEC27}" type="pres">
      <dgm:prSet presAssocID="{235B5D9E-F88E-43C9-8D5E-A5D8D8BE4F5D}" presName="childTextArrow" presStyleLbl="fgAccFollowNode1" presStyleIdx="6" presStyleCnt="10">
        <dgm:presLayoutVars>
          <dgm:bulletEnabled val="1"/>
        </dgm:presLayoutVars>
      </dgm:prSet>
      <dgm:spPr/>
    </dgm:pt>
    <dgm:pt modelId="{AEC52B7B-23F5-4641-8989-AA5C5F37D1FF}" type="pres">
      <dgm:prSet presAssocID="{0082C418-1D95-4265-9BA1-B660D1D9EBD7}" presName="childTextArrow" presStyleLbl="fgAccFollowNode1" presStyleIdx="7" presStyleCnt="10">
        <dgm:presLayoutVars>
          <dgm:bulletEnabled val="1"/>
        </dgm:presLayoutVars>
      </dgm:prSet>
      <dgm:spPr/>
    </dgm:pt>
    <dgm:pt modelId="{37AF4E4E-1BF7-4063-91C6-C92DB723D78F}" type="pres">
      <dgm:prSet presAssocID="{6BD9E881-FF04-451D-94F4-956097800BB1}" presName="childTextArrow" presStyleLbl="fgAccFollowNode1" presStyleIdx="8" presStyleCnt="10">
        <dgm:presLayoutVars>
          <dgm:bulletEnabled val="1"/>
        </dgm:presLayoutVars>
      </dgm:prSet>
      <dgm:spPr/>
    </dgm:pt>
    <dgm:pt modelId="{8CA58A33-A0F8-4A81-BFCC-A494DC13462D}" type="pres">
      <dgm:prSet presAssocID="{0727971F-DF4B-4A17-949A-4469B750FFFC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E6750D00-C664-4310-80BA-B14570B2DCA0}" type="presOf" srcId="{15EB69F4-2225-44A4-9EAF-F84AEC8C7CBE}" destId="{4BA26CA3-BA81-4DED-A2D5-7A01C6EAAD10}" srcOrd="0" destOrd="0" presId="urn:microsoft.com/office/officeart/2005/8/layout/process4"/>
    <dgm:cxn modelId="{58541D0E-B41E-4D41-817D-62042F8DDCFC}" srcId="{17D63E73-3AD3-4D51-8A27-8943A948339F}" destId="{CAEAF858-5F4A-41C5-954A-4A6F320B397A}" srcOrd="1" destOrd="0" parTransId="{142D6340-7FF3-481C-AA9E-6B43ED68472B}" sibTransId="{C57E5878-CC78-4174-89C6-0FEB21B51057}"/>
    <dgm:cxn modelId="{58627B19-4E71-4376-A37B-621CED8758D4}" type="presOf" srcId="{235B5D9E-F88E-43C9-8D5E-A5D8D8BE4F5D}" destId="{C90B9543-3F75-4556-86A8-5BD4BC5BEC27}" srcOrd="0" destOrd="0" presId="urn:microsoft.com/office/officeart/2005/8/layout/process4"/>
    <dgm:cxn modelId="{2EFDA31C-A1E4-4778-A667-8278A062AF5A}" type="presOf" srcId="{17D63E73-3AD3-4D51-8A27-8943A948339F}" destId="{1B827FB6-7D0A-493C-8F2B-C29156CA89C0}" srcOrd="0" destOrd="0" presId="urn:microsoft.com/office/officeart/2005/8/layout/process4"/>
    <dgm:cxn modelId="{AA04C720-D42C-41A0-8F9B-3DD60FFB7DEB}" srcId="{1CF5A960-FCF0-454F-9E36-EAB38D174172}" destId="{0727971F-DF4B-4A17-949A-4469B750FFFC}" srcOrd="3" destOrd="0" parTransId="{6DB69C9B-6986-4717-96A2-173F79BAD758}" sibTransId="{04940172-ACF2-4656-BC92-96754E5B82DB}"/>
    <dgm:cxn modelId="{C73AB822-4BCD-46E6-9DC4-04695CF9A7DF}" srcId="{1CF5A960-FCF0-454F-9E36-EAB38D174172}" destId="{235B5D9E-F88E-43C9-8D5E-A5D8D8BE4F5D}" srcOrd="0" destOrd="0" parTransId="{4FBD917C-BECA-4E21-84F3-D2553A533ADB}" sibTransId="{EDE6877B-3BBC-4536-A20F-D3BE0D0B7CD9}"/>
    <dgm:cxn modelId="{057C1126-C9BC-45F8-94D3-B9847392AD54}" type="presOf" srcId="{F50D9938-2E59-479F-ABFC-D615F4A170C3}" destId="{05C0966E-10DE-454A-85EB-64E628C5F2DE}" srcOrd="0" destOrd="0" presId="urn:microsoft.com/office/officeart/2005/8/layout/process4"/>
    <dgm:cxn modelId="{7136B533-DC49-4183-9DF0-D9E40E3B5B7E}" type="presOf" srcId="{1CF5A960-FCF0-454F-9E36-EAB38D174172}" destId="{CC0B619E-7669-4817-B3EF-309A784176E0}" srcOrd="0" destOrd="0" presId="urn:microsoft.com/office/officeart/2005/8/layout/process4"/>
    <dgm:cxn modelId="{AA58693B-D8CA-49F5-89E6-920A4B0EBEF4}" srcId="{430D5D6D-CF2B-4110-BB4C-63DA0FFFF545}" destId="{1E2EFAC9-C9B4-4571-B10D-68C2E16B8E5C}" srcOrd="0" destOrd="0" parTransId="{EC41D0D6-3403-474D-9DF2-5589691D998C}" sibTransId="{9E0731CA-2F8C-46C6-BE82-8392D17A334B}"/>
    <dgm:cxn modelId="{5693B43C-0352-48A4-88D5-CB49ECE762C6}" type="presOf" srcId="{0727971F-DF4B-4A17-949A-4469B750FFFC}" destId="{8CA58A33-A0F8-4A81-BFCC-A494DC13462D}" srcOrd="0" destOrd="0" presId="urn:microsoft.com/office/officeart/2005/8/layout/process4"/>
    <dgm:cxn modelId="{262FF349-17FC-4982-A44A-0ABB089DCC87}" srcId="{17D63E73-3AD3-4D51-8A27-8943A948339F}" destId="{5889DA9F-C950-4400-9F36-0E404F8A3689}" srcOrd="0" destOrd="0" parTransId="{3EDD85EA-577C-46FE-9BAA-537E2989180C}" sibTransId="{7DC62CF8-2AC2-45C7-8C34-D730D634862F}"/>
    <dgm:cxn modelId="{F28BCB6E-6A29-49D8-B8A5-BB928019A800}" type="presOf" srcId="{5889DA9F-C950-4400-9F36-0E404F8A3689}" destId="{CEDB477A-A8C5-4AB1-A5AC-6379EB286DB6}" srcOrd="0" destOrd="0" presId="urn:microsoft.com/office/officeart/2005/8/layout/process4"/>
    <dgm:cxn modelId="{DA0C0A50-6709-413D-B3BF-F8983576118F}" srcId="{4A8EA2A5-3E2F-457F-8BB1-9BB8F9093EB4}" destId="{430D5D6D-CF2B-4110-BB4C-63DA0FFFF545}" srcOrd="2" destOrd="0" parTransId="{4BFAADB5-6EDA-48CA-8E5F-D19874F05C92}" sibTransId="{6755C168-4CDE-4B1E-9E97-243CF16C6069}"/>
    <dgm:cxn modelId="{16FD6E52-3F5E-4ADB-8EB6-C3EBF2461546}" type="presOf" srcId="{1E2EFAC9-C9B4-4571-B10D-68C2E16B8E5C}" destId="{BA483A69-456E-40CA-B390-E46741DA2E51}" srcOrd="0" destOrd="0" presId="urn:microsoft.com/office/officeart/2005/8/layout/process4"/>
    <dgm:cxn modelId="{B9DFFF56-F969-4AE0-BEB0-4AEB3DFF183D}" type="presOf" srcId="{CAEAF858-5F4A-41C5-954A-4A6F320B397A}" destId="{9CC6A73F-29F6-46C4-A8C2-1283BEFA7F67}" srcOrd="0" destOrd="0" presId="urn:microsoft.com/office/officeart/2005/8/layout/process4"/>
    <dgm:cxn modelId="{D58AB659-8859-4520-BA74-48CDA121CAE0}" srcId="{1CF5A960-FCF0-454F-9E36-EAB38D174172}" destId="{6BD9E881-FF04-451D-94F4-956097800BB1}" srcOrd="2" destOrd="0" parTransId="{DECE0155-E929-4393-9F5B-1044A9455FAE}" sibTransId="{8E64742B-67A7-4A42-89F5-76A5C1FFC417}"/>
    <dgm:cxn modelId="{AF745F8A-EDEF-4574-B732-63AFC3C8B8AC}" srcId="{1CF5A960-FCF0-454F-9E36-EAB38D174172}" destId="{0082C418-1D95-4265-9BA1-B660D1D9EBD7}" srcOrd="1" destOrd="0" parTransId="{65692964-39CE-4E73-9528-D30E2C671599}" sibTransId="{79835985-2783-4D2F-BCD6-EC612B480BE3}"/>
    <dgm:cxn modelId="{147D9C8C-F97A-463F-8AAA-027AB596F3AF}" type="presOf" srcId="{17D63E73-3AD3-4D51-8A27-8943A948339F}" destId="{94237715-3B35-4346-8A72-620464C88B65}" srcOrd="1" destOrd="0" presId="urn:microsoft.com/office/officeart/2005/8/layout/process4"/>
    <dgm:cxn modelId="{3E06FC8D-6672-461E-8987-144E1B589548}" srcId="{430D5D6D-CF2B-4110-BB4C-63DA0FFFF545}" destId="{15EB69F4-2225-44A4-9EAF-F84AEC8C7CBE}" srcOrd="2" destOrd="0" parTransId="{B22435C1-008C-4DDD-ACC7-110DB95577CD}" sibTransId="{D113ADE3-8D1F-4D32-8726-67CCA1A9D5AB}"/>
    <dgm:cxn modelId="{1256A99B-659C-4E9B-9031-81EC51884C54}" type="presOf" srcId="{0082C418-1D95-4265-9BA1-B660D1D9EBD7}" destId="{AEC52B7B-23F5-4641-8989-AA5C5F37D1FF}" srcOrd="0" destOrd="0" presId="urn:microsoft.com/office/officeart/2005/8/layout/process4"/>
    <dgm:cxn modelId="{EB50169D-673A-4F9D-83A9-49B5BC859378}" srcId="{430D5D6D-CF2B-4110-BB4C-63DA0FFFF545}" destId="{F50D9938-2E59-479F-ABFC-D615F4A170C3}" srcOrd="1" destOrd="0" parTransId="{EC39E86B-9A43-4D4B-BFCA-360CA574CC10}" sibTransId="{66EA8700-9EC3-42DE-801A-44406A413137}"/>
    <dgm:cxn modelId="{42E676A8-6B70-4C95-B5E2-7A9A37561479}" srcId="{4A8EA2A5-3E2F-457F-8BB1-9BB8F9093EB4}" destId="{17D63E73-3AD3-4D51-8A27-8943A948339F}" srcOrd="1" destOrd="0" parTransId="{61D74B4D-3ED1-45CB-9897-87CC24416AFA}" sibTransId="{CA465A04-3029-4A6F-9DBE-26A7877E64CB}"/>
    <dgm:cxn modelId="{2C7AABAA-F508-4E1E-8386-68B5199E421A}" type="presOf" srcId="{430D5D6D-CF2B-4110-BB4C-63DA0FFFF545}" destId="{5E881BD2-44B1-4087-A5E2-F5A574742578}" srcOrd="1" destOrd="0" presId="urn:microsoft.com/office/officeart/2005/8/layout/process4"/>
    <dgm:cxn modelId="{18D899AB-DDBF-47D4-B342-19EEDB681EDB}" type="presOf" srcId="{6BD9E881-FF04-451D-94F4-956097800BB1}" destId="{37AF4E4E-1BF7-4063-91C6-C92DB723D78F}" srcOrd="0" destOrd="0" presId="urn:microsoft.com/office/officeart/2005/8/layout/process4"/>
    <dgm:cxn modelId="{6AA0DFC8-DC64-4620-96AD-4133266BB368}" type="presOf" srcId="{E995E40F-69B5-497F-AC90-2B1080854EFE}" destId="{8E2456DE-FCF3-41EE-A9F3-AEA53C90B964}" srcOrd="0" destOrd="0" presId="urn:microsoft.com/office/officeart/2005/8/layout/process4"/>
    <dgm:cxn modelId="{15E14DD5-D977-437A-808B-68E2EBC18852}" srcId="{4A8EA2A5-3E2F-457F-8BB1-9BB8F9093EB4}" destId="{1CF5A960-FCF0-454F-9E36-EAB38D174172}" srcOrd="0" destOrd="0" parTransId="{7CE6038F-959F-4198-BC59-158A0F44A1B0}" sibTransId="{FF218B21-8911-4D01-A291-4B1A85CFE69D}"/>
    <dgm:cxn modelId="{28389EDA-9DE1-4126-AF66-7EFDB0A45798}" type="presOf" srcId="{430D5D6D-CF2B-4110-BB4C-63DA0FFFF545}" destId="{C773B393-2769-48CD-B0A3-C1A77EC54C47}" srcOrd="0" destOrd="0" presId="urn:microsoft.com/office/officeart/2005/8/layout/process4"/>
    <dgm:cxn modelId="{2DF382E8-E52E-4323-8E4C-430EB42AA93A}" type="presOf" srcId="{4A8EA2A5-3E2F-457F-8BB1-9BB8F9093EB4}" destId="{A55DB33A-C425-49F9-A57D-9E8D8E6EBC7D}" srcOrd="0" destOrd="0" presId="urn:microsoft.com/office/officeart/2005/8/layout/process4"/>
    <dgm:cxn modelId="{9845A4F0-ED44-4682-9ABF-AD0B208CEFAE}" type="presOf" srcId="{1CF5A960-FCF0-454F-9E36-EAB38D174172}" destId="{E88AAF3F-AE2E-4BB1-8F54-37BAE3117718}" srcOrd="1" destOrd="0" presId="urn:microsoft.com/office/officeart/2005/8/layout/process4"/>
    <dgm:cxn modelId="{5F6C10FE-AB6F-409D-9DC1-B09FFB3BEC7C}" srcId="{430D5D6D-CF2B-4110-BB4C-63DA0FFFF545}" destId="{E995E40F-69B5-497F-AC90-2B1080854EFE}" srcOrd="3" destOrd="0" parTransId="{F9938D64-9C60-402A-80A2-32C9CFF453F6}" sibTransId="{4FC8091E-9442-4711-B051-87933FC18E7C}"/>
    <dgm:cxn modelId="{F970814B-029B-428A-8F4C-D68A3041D7BC}" type="presParOf" srcId="{A55DB33A-C425-49F9-A57D-9E8D8E6EBC7D}" destId="{0F8C354A-D393-4313-97C0-B547652FD7B3}" srcOrd="0" destOrd="0" presId="urn:microsoft.com/office/officeart/2005/8/layout/process4"/>
    <dgm:cxn modelId="{D814F122-153F-4C3F-A410-16A6A3D1F342}" type="presParOf" srcId="{0F8C354A-D393-4313-97C0-B547652FD7B3}" destId="{C773B393-2769-48CD-B0A3-C1A77EC54C47}" srcOrd="0" destOrd="0" presId="urn:microsoft.com/office/officeart/2005/8/layout/process4"/>
    <dgm:cxn modelId="{73222C66-39B0-4D10-8814-8DEBA555652C}" type="presParOf" srcId="{0F8C354A-D393-4313-97C0-B547652FD7B3}" destId="{5E881BD2-44B1-4087-A5E2-F5A574742578}" srcOrd="1" destOrd="0" presId="urn:microsoft.com/office/officeart/2005/8/layout/process4"/>
    <dgm:cxn modelId="{2CDDE5D3-E3B1-4B19-A375-49E404BAA66C}" type="presParOf" srcId="{0F8C354A-D393-4313-97C0-B547652FD7B3}" destId="{D1902542-666F-41BF-B43F-8AAB8E38F973}" srcOrd="2" destOrd="0" presId="urn:microsoft.com/office/officeart/2005/8/layout/process4"/>
    <dgm:cxn modelId="{788E5DB6-1433-4A2E-B0D3-B16854E84D04}" type="presParOf" srcId="{D1902542-666F-41BF-B43F-8AAB8E38F973}" destId="{BA483A69-456E-40CA-B390-E46741DA2E51}" srcOrd="0" destOrd="0" presId="urn:microsoft.com/office/officeart/2005/8/layout/process4"/>
    <dgm:cxn modelId="{9F6DCD18-A9D5-4FF8-8ED9-0E07A7247B9D}" type="presParOf" srcId="{D1902542-666F-41BF-B43F-8AAB8E38F973}" destId="{05C0966E-10DE-454A-85EB-64E628C5F2DE}" srcOrd="1" destOrd="0" presId="urn:microsoft.com/office/officeart/2005/8/layout/process4"/>
    <dgm:cxn modelId="{6371CAE4-9215-49B0-A928-896F2EB6DFDA}" type="presParOf" srcId="{D1902542-666F-41BF-B43F-8AAB8E38F973}" destId="{4BA26CA3-BA81-4DED-A2D5-7A01C6EAAD10}" srcOrd="2" destOrd="0" presId="urn:microsoft.com/office/officeart/2005/8/layout/process4"/>
    <dgm:cxn modelId="{F1897D91-DFB5-4DF8-878A-617C48B2550D}" type="presParOf" srcId="{D1902542-666F-41BF-B43F-8AAB8E38F973}" destId="{8E2456DE-FCF3-41EE-A9F3-AEA53C90B964}" srcOrd="3" destOrd="0" presId="urn:microsoft.com/office/officeart/2005/8/layout/process4"/>
    <dgm:cxn modelId="{0DE54B4F-EEF7-4D4D-A2DB-9FC7280541EF}" type="presParOf" srcId="{A55DB33A-C425-49F9-A57D-9E8D8E6EBC7D}" destId="{E576A2AC-14F4-4541-944E-473E4ED9C911}" srcOrd="1" destOrd="0" presId="urn:microsoft.com/office/officeart/2005/8/layout/process4"/>
    <dgm:cxn modelId="{42F58FA0-FA54-4E53-A4C0-355D29F19E33}" type="presParOf" srcId="{A55DB33A-C425-49F9-A57D-9E8D8E6EBC7D}" destId="{E41C383B-D6AC-4C04-B07B-582CC3FF1418}" srcOrd="2" destOrd="0" presId="urn:microsoft.com/office/officeart/2005/8/layout/process4"/>
    <dgm:cxn modelId="{FA4D9E95-590B-46C1-BA06-F37171A5C1E3}" type="presParOf" srcId="{E41C383B-D6AC-4C04-B07B-582CC3FF1418}" destId="{1B827FB6-7D0A-493C-8F2B-C29156CA89C0}" srcOrd="0" destOrd="0" presId="urn:microsoft.com/office/officeart/2005/8/layout/process4"/>
    <dgm:cxn modelId="{D23BEA78-5AA9-4B2E-B4ED-A7721804F1D4}" type="presParOf" srcId="{E41C383B-D6AC-4C04-B07B-582CC3FF1418}" destId="{94237715-3B35-4346-8A72-620464C88B65}" srcOrd="1" destOrd="0" presId="urn:microsoft.com/office/officeart/2005/8/layout/process4"/>
    <dgm:cxn modelId="{F7D124A1-E49C-4C6D-973F-2A066951A4D6}" type="presParOf" srcId="{E41C383B-D6AC-4C04-B07B-582CC3FF1418}" destId="{C494A03C-424F-4164-A3B3-E3FC5FC784EE}" srcOrd="2" destOrd="0" presId="urn:microsoft.com/office/officeart/2005/8/layout/process4"/>
    <dgm:cxn modelId="{8DDC4FC2-BA76-4A59-8CC4-804C22EBBEDD}" type="presParOf" srcId="{C494A03C-424F-4164-A3B3-E3FC5FC784EE}" destId="{CEDB477A-A8C5-4AB1-A5AC-6379EB286DB6}" srcOrd="0" destOrd="0" presId="urn:microsoft.com/office/officeart/2005/8/layout/process4"/>
    <dgm:cxn modelId="{0DF2528B-C173-4D92-BE5D-A4BABE4CE2EA}" type="presParOf" srcId="{C494A03C-424F-4164-A3B3-E3FC5FC784EE}" destId="{9CC6A73F-29F6-46C4-A8C2-1283BEFA7F67}" srcOrd="1" destOrd="0" presId="urn:microsoft.com/office/officeart/2005/8/layout/process4"/>
    <dgm:cxn modelId="{C3A37831-36F8-407F-8A42-86792D400548}" type="presParOf" srcId="{A55DB33A-C425-49F9-A57D-9E8D8E6EBC7D}" destId="{235B519F-A4A7-409B-9805-547781140E4E}" srcOrd="3" destOrd="0" presId="urn:microsoft.com/office/officeart/2005/8/layout/process4"/>
    <dgm:cxn modelId="{F63CC5C4-B4E0-4FA2-9BEC-51929A1978C1}" type="presParOf" srcId="{A55DB33A-C425-49F9-A57D-9E8D8E6EBC7D}" destId="{FBBEAE3F-A34B-47FF-9853-2658037A4836}" srcOrd="4" destOrd="0" presId="urn:microsoft.com/office/officeart/2005/8/layout/process4"/>
    <dgm:cxn modelId="{7B8F5133-E7CE-47A7-9F71-2327DA67D5C4}" type="presParOf" srcId="{FBBEAE3F-A34B-47FF-9853-2658037A4836}" destId="{CC0B619E-7669-4817-B3EF-309A784176E0}" srcOrd="0" destOrd="0" presId="urn:microsoft.com/office/officeart/2005/8/layout/process4"/>
    <dgm:cxn modelId="{73D5D4BE-E301-4ECB-BDAE-89F590006357}" type="presParOf" srcId="{FBBEAE3F-A34B-47FF-9853-2658037A4836}" destId="{E88AAF3F-AE2E-4BB1-8F54-37BAE3117718}" srcOrd="1" destOrd="0" presId="urn:microsoft.com/office/officeart/2005/8/layout/process4"/>
    <dgm:cxn modelId="{AE9E1C7C-6B71-444F-8FF2-740694D118CD}" type="presParOf" srcId="{FBBEAE3F-A34B-47FF-9853-2658037A4836}" destId="{35E66515-2D4D-4AC5-A7DD-B42D98706EEF}" srcOrd="2" destOrd="0" presId="urn:microsoft.com/office/officeart/2005/8/layout/process4"/>
    <dgm:cxn modelId="{2FADB655-D538-4529-9F28-394A6D12F357}" type="presParOf" srcId="{35E66515-2D4D-4AC5-A7DD-B42D98706EEF}" destId="{C90B9543-3F75-4556-86A8-5BD4BC5BEC27}" srcOrd="0" destOrd="0" presId="urn:microsoft.com/office/officeart/2005/8/layout/process4"/>
    <dgm:cxn modelId="{524F2AC8-2498-4854-8656-0BD230403ACA}" type="presParOf" srcId="{35E66515-2D4D-4AC5-A7DD-B42D98706EEF}" destId="{AEC52B7B-23F5-4641-8989-AA5C5F37D1FF}" srcOrd="1" destOrd="0" presId="urn:microsoft.com/office/officeart/2005/8/layout/process4"/>
    <dgm:cxn modelId="{F6A2E80F-A0DC-4A9B-9C2A-A1125BB79354}" type="presParOf" srcId="{35E66515-2D4D-4AC5-A7DD-B42D98706EEF}" destId="{37AF4E4E-1BF7-4063-91C6-C92DB723D78F}" srcOrd="2" destOrd="0" presId="urn:microsoft.com/office/officeart/2005/8/layout/process4"/>
    <dgm:cxn modelId="{028E5816-48D5-463B-8B09-F35C6B6F4557}" type="presParOf" srcId="{35E66515-2D4D-4AC5-A7DD-B42D98706EEF}" destId="{8CA58A33-A0F8-4A81-BFCC-A494DC13462D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15870-4E79-4701-BC7E-588E724C60B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3BD512-08DE-47C4-BD65-5D6E372DC2C8}">
      <dgm:prSet/>
      <dgm:spPr/>
      <dgm:t>
        <a:bodyPr/>
        <a:lstStyle/>
        <a:p>
          <a:r>
            <a:rPr lang="de-DE" b="0" dirty="0"/>
            <a:t>Markt und Wettbewerb</a:t>
          </a:r>
        </a:p>
      </dgm:t>
    </dgm:pt>
    <dgm:pt modelId="{478373AB-1CDA-4B2D-8072-CE02781403CE}" type="parTrans" cxnId="{7B1CF58F-238C-4F6A-BD10-03384C487A4C}">
      <dgm:prSet/>
      <dgm:spPr/>
      <dgm:t>
        <a:bodyPr/>
        <a:lstStyle/>
        <a:p>
          <a:endParaRPr lang="de-DE"/>
        </a:p>
      </dgm:t>
    </dgm:pt>
    <dgm:pt modelId="{3EEE6D34-1325-40E3-BA33-53CFE0C59126}" type="sibTrans" cxnId="{7B1CF58F-238C-4F6A-BD10-03384C487A4C}">
      <dgm:prSet/>
      <dgm:spPr/>
      <dgm:t>
        <a:bodyPr/>
        <a:lstStyle/>
        <a:p>
          <a:endParaRPr lang="de-DE"/>
        </a:p>
      </dgm:t>
    </dgm:pt>
    <dgm:pt modelId="{ACD1D938-B70B-4AA1-9459-D0FBA0298AA8}">
      <dgm:prSet/>
      <dgm:spPr/>
      <dgm:t>
        <a:bodyPr/>
        <a:lstStyle/>
        <a:p>
          <a:r>
            <a:rPr lang="de-DE" baseline="0" dirty="0"/>
            <a:t>TAM, SAM und SOM, </a:t>
          </a:r>
          <a:br>
            <a:rPr lang="de-DE" baseline="0" dirty="0"/>
          </a:br>
          <a:r>
            <a:rPr lang="de-DE" baseline="0" dirty="0"/>
            <a:t>hier geht’s ans Eingemachte! </a:t>
          </a:r>
          <a:endParaRPr lang="de-DE" dirty="0"/>
        </a:p>
      </dgm:t>
    </dgm:pt>
    <dgm:pt modelId="{D9DDEDA8-EFA4-494F-B949-50D7452113CC}" type="parTrans" cxnId="{56B36F58-FA9E-4747-A5FC-741720EA5B6C}">
      <dgm:prSet/>
      <dgm:spPr/>
      <dgm:t>
        <a:bodyPr/>
        <a:lstStyle/>
        <a:p>
          <a:endParaRPr lang="de-DE"/>
        </a:p>
      </dgm:t>
    </dgm:pt>
    <dgm:pt modelId="{C163B907-D35E-465A-B09D-DC79ED64CF93}" type="sibTrans" cxnId="{56B36F58-FA9E-4747-A5FC-741720EA5B6C}">
      <dgm:prSet/>
      <dgm:spPr/>
      <dgm:t>
        <a:bodyPr/>
        <a:lstStyle/>
        <a:p>
          <a:endParaRPr lang="de-DE"/>
        </a:p>
      </dgm:t>
    </dgm:pt>
    <dgm:pt modelId="{FD72CEF4-1BD8-4F2B-BA46-F842AD189721}">
      <dgm:prSet/>
      <dgm:spPr/>
      <dgm:t>
        <a:bodyPr/>
        <a:lstStyle/>
        <a:p>
          <a:r>
            <a:rPr lang="de-DE" b="1" baseline="0" dirty="0"/>
            <a:t>TIPP:  </a:t>
          </a:r>
          <a:r>
            <a:rPr lang="de-DE" baseline="0" dirty="0"/>
            <a:t>Bottom </a:t>
          </a:r>
          <a:r>
            <a:rPr lang="de-DE" baseline="0" dirty="0" err="1"/>
            <a:t>up</a:t>
          </a:r>
          <a:r>
            <a:rPr lang="de-DE" baseline="0" dirty="0"/>
            <a:t> statt Top Down! </a:t>
          </a:r>
          <a:br>
            <a:rPr lang="de-DE" baseline="0" dirty="0"/>
          </a:br>
          <a:r>
            <a:rPr lang="de-DE" baseline="0" dirty="0"/>
            <a:t>Niemals den Wettbewerb unterschätzen!</a:t>
          </a:r>
          <a:endParaRPr lang="de-DE" dirty="0"/>
        </a:p>
      </dgm:t>
    </dgm:pt>
    <dgm:pt modelId="{C0909001-44A7-4937-A296-4DFC7F8B27B0}" type="parTrans" cxnId="{6A01CA31-39C8-49A3-8E25-4D734E304FCF}">
      <dgm:prSet/>
      <dgm:spPr/>
      <dgm:t>
        <a:bodyPr/>
        <a:lstStyle/>
        <a:p>
          <a:endParaRPr lang="de-DE"/>
        </a:p>
      </dgm:t>
    </dgm:pt>
    <dgm:pt modelId="{51223D87-9A37-42E3-84B1-39D8D4A4218C}" type="sibTrans" cxnId="{6A01CA31-39C8-49A3-8E25-4D734E304FCF}">
      <dgm:prSet/>
      <dgm:spPr/>
      <dgm:t>
        <a:bodyPr/>
        <a:lstStyle/>
        <a:p>
          <a:endParaRPr lang="de-DE"/>
        </a:p>
      </dgm:t>
    </dgm:pt>
    <dgm:pt modelId="{9DE179D7-0459-401A-B2F6-71290AF0F1C5}">
      <dgm:prSet/>
      <dgm:spPr/>
      <dgm:t>
        <a:bodyPr/>
        <a:lstStyle/>
        <a:p>
          <a:pPr>
            <a:buFont typeface="+mj-lt"/>
            <a:buAutoNum type="arabicPeriod" startAt="5"/>
          </a:pPr>
          <a:r>
            <a:rPr lang="de-DE" altLang="de-DE" b="0" dirty="0"/>
            <a:t>Vertriebs- und Marketingstrategie</a:t>
          </a:r>
          <a:endParaRPr lang="de-DE" b="0" dirty="0"/>
        </a:p>
      </dgm:t>
    </dgm:pt>
    <dgm:pt modelId="{AADC7586-FB55-4726-A57C-F8FB321675D8}" type="parTrans" cxnId="{626D86F0-2A2D-4D95-B96A-733B1B8EF0EB}">
      <dgm:prSet/>
      <dgm:spPr/>
      <dgm:t>
        <a:bodyPr/>
        <a:lstStyle/>
        <a:p>
          <a:endParaRPr lang="de-DE"/>
        </a:p>
      </dgm:t>
    </dgm:pt>
    <dgm:pt modelId="{BD97B956-26E8-4076-A58B-29EAA60CECF0}" type="sibTrans" cxnId="{626D86F0-2A2D-4D95-B96A-733B1B8EF0EB}">
      <dgm:prSet/>
      <dgm:spPr/>
      <dgm:t>
        <a:bodyPr/>
        <a:lstStyle/>
        <a:p>
          <a:endParaRPr lang="de-DE"/>
        </a:p>
      </dgm:t>
    </dgm:pt>
    <dgm:pt modelId="{A8B3CDC0-5747-491A-A24D-74723671A48E}">
      <dgm:prSet/>
      <dgm:spPr/>
      <dgm:t>
        <a:bodyPr/>
        <a:lstStyle/>
        <a:p>
          <a:r>
            <a:rPr lang="de-DE" altLang="de-DE" dirty="0"/>
            <a:t>Über welche Wege und mit welcher Strategie erreicht Ihr Eure Kundinnen und Kunden?</a:t>
          </a:r>
        </a:p>
      </dgm:t>
    </dgm:pt>
    <dgm:pt modelId="{4228FD68-0B49-4A84-AB2F-ED933C823184}" type="parTrans" cxnId="{1D916186-4BB3-468A-9473-6CB7D6BA404F}">
      <dgm:prSet/>
      <dgm:spPr/>
      <dgm:t>
        <a:bodyPr/>
        <a:lstStyle/>
        <a:p>
          <a:endParaRPr lang="de-DE"/>
        </a:p>
      </dgm:t>
    </dgm:pt>
    <dgm:pt modelId="{E20C6ACD-EA09-4986-9426-95D46CCE66B0}" type="sibTrans" cxnId="{1D916186-4BB3-468A-9473-6CB7D6BA404F}">
      <dgm:prSet/>
      <dgm:spPr/>
      <dgm:t>
        <a:bodyPr/>
        <a:lstStyle/>
        <a:p>
          <a:endParaRPr lang="de-DE"/>
        </a:p>
      </dgm:t>
    </dgm:pt>
    <dgm:pt modelId="{731F17CC-7062-4CB5-8160-EE65FF86C691}">
      <dgm:prSet/>
      <dgm:spPr/>
      <dgm:t>
        <a:bodyPr/>
        <a:lstStyle/>
        <a:p>
          <a:r>
            <a:rPr lang="de-DE" altLang="de-DE" b="1" dirty="0"/>
            <a:t>TIPP: </a:t>
          </a:r>
          <a:r>
            <a:rPr lang="de-DE" altLang="de-DE" dirty="0"/>
            <a:t>Mehrwerte verkaufen sich besser als Produkte! </a:t>
          </a:r>
          <a:br>
            <a:rPr lang="de-DE" altLang="de-DE" dirty="0"/>
          </a:br>
          <a:r>
            <a:rPr lang="de-DE" altLang="de-DE" dirty="0"/>
            <a:t>Innovationen ermöglichen neue Wege!</a:t>
          </a:r>
        </a:p>
      </dgm:t>
    </dgm:pt>
    <dgm:pt modelId="{5D5632D2-7FE2-4DCE-80A9-9CB4119B471F}" type="parTrans" cxnId="{648830E5-7DAB-47FC-9FA3-5C0F8AE508F6}">
      <dgm:prSet/>
      <dgm:spPr/>
      <dgm:t>
        <a:bodyPr/>
        <a:lstStyle/>
        <a:p>
          <a:endParaRPr lang="de-DE"/>
        </a:p>
      </dgm:t>
    </dgm:pt>
    <dgm:pt modelId="{93A02FBF-AE87-4DC5-93D8-DAF8540962E9}" type="sibTrans" cxnId="{648830E5-7DAB-47FC-9FA3-5C0F8AE508F6}">
      <dgm:prSet/>
      <dgm:spPr/>
      <dgm:t>
        <a:bodyPr/>
        <a:lstStyle/>
        <a:p>
          <a:endParaRPr lang="de-DE"/>
        </a:p>
      </dgm:t>
    </dgm:pt>
    <dgm:pt modelId="{0A63FD53-E026-4B85-B1DD-B764FDC3ABC7}">
      <dgm:prSet/>
      <dgm:spPr/>
      <dgm:t>
        <a:bodyPr/>
        <a:lstStyle/>
        <a:p>
          <a:r>
            <a:rPr lang="de-DE" altLang="de-DE" b="0" dirty="0"/>
            <a:t>Unternehmen</a:t>
          </a:r>
        </a:p>
      </dgm:t>
    </dgm:pt>
    <dgm:pt modelId="{DDAB9E17-9835-4648-9838-EA42D4366622}" type="parTrans" cxnId="{2DF071A5-BFFE-4ABA-9C37-58A684373AC2}">
      <dgm:prSet/>
      <dgm:spPr/>
      <dgm:t>
        <a:bodyPr/>
        <a:lstStyle/>
        <a:p>
          <a:endParaRPr lang="de-DE"/>
        </a:p>
      </dgm:t>
    </dgm:pt>
    <dgm:pt modelId="{05E655E9-FD4A-41EB-899D-1BA44C58CD93}" type="sibTrans" cxnId="{2DF071A5-BFFE-4ABA-9C37-58A684373AC2}">
      <dgm:prSet/>
      <dgm:spPr/>
      <dgm:t>
        <a:bodyPr/>
        <a:lstStyle/>
        <a:p>
          <a:endParaRPr lang="de-DE"/>
        </a:p>
      </dgm:t>
    </dgm:pt>
    <dgm:pt modelId="{22AF0C71-91E0-4A4C-8E91-84768CC5F81F}">
      <dgm:prSet/>
      <dgm:spPr/>
      <dgm:t>
        <a:bodyPr/>
        <a:lstStyle/>
        <a:p>
          <a:r>
            <a:rPr lang="de-DE" altLang="de-DE" dirty="0"/>
            <a:t>Welche Unternehmensform habt Ihr gewählt?</a:t>
          </a:r>
        </a:p>
      </dgm:t>
    </dgm:pt>
    <dgm:pt modelId="{B6C6B3B9-572C-4441-873B-B8D6A4700911}" type="parTrans" cxnId="{F435C207-D2F3-4358-AB73-17F38CC94056}">
      <dgm:prSet/>
      <dgm:spPr/>
      <dgm:t>
        <a:bodyPr/>
        <a:lstStyle/>
        <a:p>
          <a:endParaRPr lang="de-DE"/>
        </a:p>
      </dgm:t>
    </dgm:pt>
    <dgm:pt modelId="{70A8809E-FCBA-4529-AE81-4D6205069B58}" type="sibTrans" cxnId="{F435C207-D2F3-4358-AB73-17F38CC94056}">
      <dgm:prSet/>
      <dgm:spPr/>
      <dgm:t>
        <a:bodyPr/>
        <a:lstStyle/>
        <a:p>
          <a:endParaRPr lang="de-DE"/>
        </a:p>
      </dgm:t>
    </dgm:pt>
    <dgm:pt modelId="{26F39071-6782-435A-A724-C77FC2EBF6F7}">
      <dgm:prSet/>
      <dgm:spPr/>
      <dgm:t>
        <a:bodyPr/>
        <a:lstStyle/>
        <a:p>
          <a:r>
            <a:rPr lang="de-DE" baseline="0" dirty="0"/>
            <a:t>Hier müsst Ihr zeigen, dass Ihr Euren Markt (Größe, Zusammensetzung, adressierbare Potenziale) und Eure Mitstreiter (Wer/Angebot) kennt</a:t>
          </a:r>
          <a:endParaRPr lang="de-DE" dirty="0"/>
        </a:p>
      </dgm:t>
    </dgm:pt>
    <dgm:pt modelId="{31B6670A-7A22-485B-9782-DAAEA8CB106E}" type="parTrans" cxnId="{5E7881DA-4CCA-42C4-AD80-6189AC0DCD15}">
      <dgm:prSet/>
      <dgm:spPr/>
      <dgm:t>
        <a:bodyPr/>
        <a:lstStyle/>
        <a:p>
          <a:endParaRPr lang="de-DE"/>
        </a:p>
      </dgm:t>
    </dgm:pt>
    <dgm:pt modelId="{B7506574-33EC-4F35-9347-3B4158F1ABEB}" type="sibTrans" cxnId="{5E7881DA-4CCA-42C4-AD80-6189AC0DCD15}">
      <dgm:prSet/>
      <dgm:spPr/>
      <dgm:t>
        <a:bodyPr/>
        <a:lstStyle/>
        <a:p>
          <a:endParaRPr lang="de-DE"/>
        </a:p>
      </dgm:t>
    </dgm:pt>
    <dgm:pt modelId="{0551305E-9C5D-4C4E-98F4-7F306EEFBF4F}">
      <dgm:prSet/>
      <dgm:spPr/>
      <dgm:t>
        <a:bodyPr/>
        <a:lstStyle/>
        <a:p>
          <a:r>
            <a:rPr lang="de-DE" baseline="0" dirty="0"/>
            <a:t>Was sind Eure </a:t>
          </a:r>
          <a:r>
            <a:rPr lang="de-DE" baseline="0" dirty="0" err="1"/>
            <a:t>USP`s</a:t>
          </a:r>
          <a:r>
            <a:rPr lang="de-DE" baseline="0" dirty="0"/>
            <a:t>, wo liegen die Stärken des Wettbewerbs, welche Herausforderungen seht ihr? Hier hilft nur schonungslose Analyse!</a:t>
          </a:r>
          <a:endParaRPr lang="de-DE" dirty="0"/>
        </a:p>
      </dgm:t>
    </dgm:pt>
    <dgm:pt modelId="{FB7AC045-B3FC-4213-81EE-6350900BC4CB}" type="parTrans" cxnId="{7B1F11B4-A155-444B-9A41-921A63655C84}">
      <dgm:prSet/>
      <dgm:spPr/>
      <dgm:t>
        <a:bodyPr/>
        <a:lstStyle/>
        <a:p>
          <a:endParaRPr lang="de-DE"/>
        </a:p>
      </dgm:t>
    </dgm:pt>
    <dgm:pt modelId="{5649A2F8-CD06-4D2A-A68F-72C51F1CAB01}" type="sibTrans" cxnId="{7B1F11B4-A155-444B-9A41-921A63655C84}">
      <dgm:prSet/>
      <dgm:spPr/>
      <dgm:t>
        <a:bodyPr/>
        <a:lstStyle/>
        <a:p>
          <a:endParaRPr lang="de-DE"/>
        </a:p>
      </dgm:t>
    </dgm:pt>
    <dgm:pt modelId="{039D72B9-9228-4039-B0B4-2FBF3375D96F}">
      <dgm:prSet/>
      <dgm:spPr/>
      <dgm:t>
        <a:bodyPr/>
        <a:lstStyle/>
        <a:p>
          <a:r>
            <a:rPr lang="de-DE" altLang="de-DE" dirty="0"/>
            <a:t> Wie macht Ihr auf Euch und Euer Angebot aufmerksam? </a:t>
          </a:r>
        </a:p>
      </dgm:t>
    </dgm:pt>
    <dgm:pt modelId="{0A238F70-079F-4CB4-AF10-FEA18C1AC703}" type="parTrans" cxnId="{31A68E1C-19F6-42F2-AB87-29AAD7490406}">
      <dgm:prSet/>
      <dgm:spPr/>
      <dgm:t>
        <a:bodyPr/>
        <a:lstStyle/>
        <a:p>
          <a:endParaRPr lang="de-DE"/>
        </a:p>
      </dgm:t>
    </dgm:pt>
    <dgm:pt modelId="{D5481764-A3DD-4AF4-A334-02443D666C09}" type="sibTrans" cxnId="{31A68E1C-19F6-42F2-AB87-29AAD7490406}">
      <dgm:prSet/>
      <dgm:spPr/>
      <dgm:t>
        <a:bodyPr/>
        <a:lstStyle/>
        <a:p>
          <a:endParaRPr lang="de-DE"/>
        </a:p>
      </dgm:t>
    </dgm:pt>
    <dgm:pt modelId="{6BCFAC39-07D2-4E1C-86B6-9B245B212389}">
      <dgm:prSet/>
      <dgm:spPr/>
      <dgm:t>
        <a:bodyPr/>
        <a:lstStyle/>
        <a:p>
          <a:r>
            <a:rPr lang="de-DE" altLang="de-DE" dirty="0"/>
            <a:t>Welchen Mehrwert kommuniziert Ihr? </a:t>
          </a:r>
        </a:p>
      </dgm:t>
    </dgm:pt>
    <dgm:pt modelId="{7EB9DC8C-D0C9-4F05-AAC4-B81E495B380A}" type="parTrans" cxnId="{4FF1206C-5F25-4F3B-A339-BEC22A96F1F3}">
      <dgm:prSet/>
      <dgm:spPr/>
      <dgm:t>
        <a:bodyPr/>
        <a:lstStyle/>
        <a:p>
          <a:endParaRPr lang="de-DE"/>
        </a:p>
      </dgm:t>
    </dgm:pt>
    <dgm:pt modelId="{33CB2809-D750-4C23-AFD9-FA260680E647}" type="sibTrans" cxnId="{4FF1206C-5F25-4F3B-A339-BEC22A96F1F3}">
      <dgm:prSet/>
      <dgm:spPr/>
      <dgm:t>
        <a:bodyPr/>
        <a:lstStyle/>
        <a:p>
          <a:endParaRPr lang="de-DE"/>
        </a:p>
      </dgm:t>
    </dgm:pt>
    <dgm:pt modelId="{13F55C97-187A-4DF1-83B7-1F4E53C06D6C}">
      <dgm:prSet/>
      <dgm:spPr/>
      <dgm:t>
        <a:bodyPr/>
        <a:lstStyle/>
        <a:p>
          <a:r>
            <a:rPr lang="de-DE" altLang="de-DE"/>
            <a:t>Was </a:t>
          </a:r>
          <a:r>
            <a:rPr lang="de-DE" altLang="de-DE" dirty="0"/>
            <a:t>hat geklappt und was probiert Ihr als nächstes?</a:t>
          </a:r>
        </a:p>
      </dgm:t>
    </dgm:pt>
    <dgm:pt modelId="{003BC748-926C-40FC-B210-1AABAEDF6583}" type="parTrans" cxnId="{704D3B9E-0B14-42CA-B472-F0128F151D97}">
      <dgm:prSet/>
      <dgm:spPr/>
      <dgm:t>
        <a:bodyPr/>
        <a:lstStyle/>
        <a:p>
          <a:endParaRPr lang="de-DE"/>
        </a:p>
      </dgm:t>
    </dgm:pt>
    <dgm:pt modelId="{7D887D7A-1C10-4179-90D3-09BF87F84E98}" type="sibTrans" cxnId="{704D3B9E-0B14-42CA-B472-F0128F151D97}">
      <dgm:prSet/>
      <dgm:spPr/>
      <dgm:t>
        <a:bodyPr/>
        <a:lstStyle/>
        <a:p>
          <a:endParaRPr lang="de-DE"/>
        </a:p>
      </dgm:t>
    </dgm:pt>
    <dgm:pt modelId="{D276E2B0-DE37-4E04-84EF-366DAB533FF3}">
      <dgm:prSet/>
      <dgm:spPr/>
      <dgm:t>
        <a:bodyPr/>
        <a:lstStyle/>
        <a:p>
          <a:r>
            <a:rPr lang="de-DE" altLang="de-DE" dirty="0"/>
            <a:t>Gesellschafterstruktur?</a:t>
          </a:r>
        </a:p>
      </dgm:t>
    </dgm:pt>
    <dgm:pt modelId="{6012B168-733D-40DA-92D0-AC9222F9FF1F}" type="parTrans" cxnId="{BD2CCEC0-1053-4427-8D7F-C6B2B6654FD9}">
      <dgm:prSet/>
      <dgm:spPr/>
      <dgm:t>
        <a:bodyPr/>
        <a:lstStyle/>
        <a:p>
          <a:endParaRPr lang="de-DE"/>
        </a:p>
      </dgm:t>
    </dgm:pt>
    <dgm:pt modelId="{32579CD6-F414-4914-8B2A-12B6F17BA0E4}" type="sibTrans" cxnId="{BD2CCEC0-1053-4427-8D7F-C6B2B6654FD9}">
      <dgm:prSet/>
      <dgm:spPr/>
      <dgm:t>
        <a:bodyPr/>
        <a:lstStyle/>
        <a:p>
          <a:endParaRPr lang="de-DE"/>
        </a:p>
      </dgm:t>
    </dgm:pt>
    <dgm:pt modelId="{B87FF8E8-DB3D-4921-9ED1-025CE2D72F2B}">
      <dgm:prSet/>
      <dgm:spPr/>
      <dgm:t>
        <a:bodyPr/>
        <a:lstStyle/>
        <a:p>
          <a:r>
            <a:rPr lang="de-DE" altLang="de-DE" dirty="0"/>
            <a:t>Welche IPs, Patente und Schutzrechte haltet Ihr?</a:t>
          </a:r>
        </a:p>
      </dgm:t>
    </dgm:pt>
    <dgm:pt modelId="{DCDAC1DC-34CC-407A-B70E-6E9B96E7D53B}" type="parTrans" cxnId="{770775B2-D14C-4A5C-87ED-D16F4F84A742}">
      <dgm:prSet/>
      <dgm:spPr/>
      <dgm:t>
        <a:bodyPr/>
        <a:lstStyle/>
        <a:p>
          <a:endParaRPr lang="de-DE"/>
        </a:p>
      </dgm:t>
    </dgm:pt>
    <dgm:pt modelId="{EBC2169C-A40B-457A-8DD8-CD4EF84D10AF}" type="sibTrans" cxnId="{770775B2-D14C-4A5C-87ED-D16F4F84A742}">
      <dgm:prSet/>
      <dgm:spPr/>
      <dgm:t>
        <a:bodyPr/>
        <a:lstStyle/>
        <a:p>
          <a:endParaRPr lang="de-DE"/>
        </a:p>
      </dgm:t>
    </dgm:pt>
    <dgm:pt modelId="{4216A8DE-95C7-46C9-B8DB-657C9DE2588A}">
      <dgm:prSet/>
      <dgm:spPr/>
      <dgm:t>
        <a:bodyPr/>
        <a:lstStyle/>
        <a:p>
          <a:r>
            <a:rPr lang="de-DE" altLang="de-DE"/>
            <a:t> </a:t>
          </a:r>
          <a:r>
            <a:rPr lang="de-DE" altLang="de-DE" dirty="0"/>
            <a:t>Gibt es ein IP-Gutachten/-bewertungen?</a:t>
          </a:r>
        </a:p>
      </dgm:t>
    </dgm:pt>
    <dgm:pt modelId="{CB933E63-278A-411C-9FA0-CA86F40F4DB5}" type="parTrans" cxnId="{648AA7F7-6222-4175-8C56-76D56FA49BFF}">
      <dgm:prSet/>
      <dgm:spPr/>
      <dgm:t>
        <a:bodyPr/>
        <a:lstStyle/>
        <a:p>
          <a:endParaRPr lang="de-DE"/>
        </a:p>
      </dgm:t>
    </dgm:pt>
    <dgm:pt modelId="{640E1F6A-6572-4318-96A1-8F4FF6AFE1E1}" type="sibTrans" cxnId="{648AA7F7-6222-4175-8C56-76D56FA49BFF}">
      <dgm:prSet/>
      <dgm:spPr/>
      <dgm:t>
        <a:bodyPr/>
        <a:lstStyle/>
        <a:p>
          <a:endParaRPr lang="de-DE"/>
        </a:p>
      </dgm:t>
    </dgm:pt>
    <dgm:pt modelId="{0E72DD0C-F484-4876-890E-6614C3B28D38}" type="pres">
      <dgm:prSet presAssocID="{2A915870-4E79-4701-BC7E-588E724C60B9}" presName="Name0" presStyleCnt="0">
        <dgm:presLayoutVars>
          <dgm:dir/>
          <dgm:animLvl val="lvl"/>
          <dgm:resizeHandles val="exact"/>
        </dgm:presLayoutVars>
      </dgm:prSet>
      <dgm:spPr/>
    </dgm:pt>
    <dgm:pt modelId="{E886B267-5C74-4269-BB9D-1670A8D9815A}" type="pres">
      <dgm:prSet presAssocID="{0A63FD53-E026-4B85-B1DD-B764FDC3ABC7}" presName="boxAndChildren" presStyleCnt="0"/>
      <dgm:spPr/>
    </dgm:pt>
    <dgm:pt modelId="{0BBFD900-F83F-4D84-B9BD-5C763024869E}" type="pres">
      <dgm:prSet presAssocID="{0A63FD53-E026-4B85-B1DD-B764FDC3ABC7}" presName="parentTextBox" presStyleLbl="node1" presStyleIdx="0" presStyleCnt="3"/>
      <dgm:spPr/>
    </dgm:pt>
    <dgm:pt modelId="{A5F07586-EC23-485E-83BB-599F1C850627}" type="pres">
      <dgm:prSet presAssocID="{0A63FD53-E026-4B85-B1DD-B764FDC3ABC7}" presName="entireBox" presStyleLbl="node1" presStyleIdx="0" presStyleCnt="3" custLinFactNeighborX="3089" custLinFactNeighborY="72"/>
      <dgm:spPr/>
    </dgm:pt>
    <dgm:pt modelId="{7EEBCF32-8318-4E99-AAA4-6AD1AE591C06}" type="pres">
      <dgm:prSet presAssocID="{0A63FD53-E026-4B85-B1DD-B764FDC3ABC7}" presName="descendantBox" presStyleCnt="0"/>
      <dgm:spPr/>
    </dgm:pt>
    <dgm:pt modelId="{EA437026-EB45-4636-9879-605198A9B890}" type="pres">
      <dgm:prSet presAssocID="{22AF0C71-91E0-4A4C-8E91-84768CC5F81F}" presName="childTextBox" presStyleLbl="fgAccFollowNode1" presStyleIdx="0" presStyleCnt="13">
        <dgm:presLayoutVars>
          <dgm:bulletEnabled val="1"/>
        </dgm:presLayoutVars>
      </dgm:prSet>
      <dgm:spPr/>
    </dgm:pt>
    <dgm:pt modelId="{2B48F433-FD2F-4CB7-8228-6827471389F0}" type="pres">
      <dgm:prSet presAssocID="{D276E2B0-DE37-4E04-84EF-366DAB533FF3}" presName="childTextBox" presStyleLbl="fgAccFollowNode1" presStyleIdx="1" presStyleCnt="13">
        <dgm:presLayoutVars>
          <dgm:bulletEnabled val="1"/>
        </dgm:presLayoutVars>
      </dgm:prSet>
      <dgm:spPr/>
    </dgm:pt>
    <dgm:pt modelId="{5E797CD6-655B-4A38-A019-76A6DEE135AF}" type="pres">
      <dgm:prSet presAssocID="{B87FF8E8-DB3D-4921-9ED1-025CE2D72F2B}" presName="childTextBox" presStyleLbl="fgAccFollowNode1" presStyleIdx="2" presStyleCnt="13">
        <dgm:presLayoutVars>
          <dgm:bulletEnabled val="1"/>
        </dgm:presLayoutVars>
      </dgm:prSet>
      <dgm:spPr/>
    </dgm:pt>
    <dgm:pt modelId="{7D1FF8BF-2875-4498-A4B7-0D63F7D94494}" type="pres">
      <dgm:prSet presAssocID="{4216A8DE-95C7-46C9-B8DB-657C9DE2588A}" presName="childTextBox" presStyleLbl="fgAccFollowNode1" presStyleIdx="3" presStyleCnt="13">
        <dgm:presLayoutVars>
          <dgm:bulletEnabled val="1"/>
        </dgm:presLayoutVars>
      </dgm:prSet>
      <dgm:spPr/>
    </dgm:pt>
    <dgm:pt modelId="{25BE90D2-3CAB-432B-80E0-D66925A22366}" type="pres">
      <dgm:prSet presAssocID="{BD97B956-26E8-4076-A58B-29EAA60CECF0}" presName="sp" presStyleCnt="0"/>
      <dgm:spPr/>
    </dgm:pt>
    <dgm:pt modelId="{306B42E7-E407-4EA1-AEA7-890FF1EF7A9A}" type="pres">
      <dgm:prSet presAssocID="{9DE179D7-0459-401A-B2F6-71290AF0F1C5}" presName="arrowAndChildren" presStyleCnt="0"/>
      <dgm:spPr/>
    </dgm:pt>
    <dgm:pt modelId="{F665D77C-9313-4467-91E8-1EBCA15351FD}" type="pres">
      <dgm:prSet presAssocID="{9DE179D7-0459-401A-B2F6-71290AF0F1C5}" presName="parentTextArrow" presStyleLbl="node1" presStyleIdx="0" presStyleCnt="3"/>
      <dgm:spPr/>
    </dgm:pt>
    <dgm:pt modelId="{488346AB-D7AD-4CF2-9BE8-CF2CC9DE41DF}" type="pres">
      <dgm:prSet presAssocID="{9DE179D7-0459-401A-B2F6-71290AF0F1C5}" presName="arrow" presStyleLbl="node1" presStyleIdx="1" presStyleCnt="3"/>
      <dgm:spPr/>
    </dgm:pt>
    <dgm:pt modelId="{7BA4B97F-4ED3-4357-92FE-C8282A5FC63C}" type="pres">
      <dgm:prSet presAssocID="{9DE179D7-0459-401A-B2F6-71290AF0F1C5}" presName="descendantArrow" presStyleCnt="0"/>
      <dgm:spPr/>
    </dgm:pt>
    <dgm:pt modelId="{D4F89E05-897C-496C-8E4B-0CC4E4652110}" type="pres">
      <dgm:prSet presAssocID="{A8B3CDC0-5747-491A-A24D-74723671A48E}" presName="childTextArrow" presStyleLbl="fgAccFollowNode1" presStyleIdx="4" presStyleCnt="13">
        <dgm:presLayoutVars>
          <dgm:bulletEnabled val="1"/>
        </dgm:presLayoutVars>
      </dgm:prSet>
      <dgm:spPr/>
    </dgm:pt>
    <dgm:pt modelId="{50EBDB33-7640-4A59-8F9F-4C5426956639}" type="pres">
      <dgm:prSet presAssocID="{039D72B9-9228-4039-B0B4-2FBF3375D96F}" presName="childTextArrow" presStyleLbl="fgAccFollowNode1" presStyleIdx="5" presStyleCnt="13">
        <dgm:presLayoutVars>
          <dgm:bulletEnabled val="1"/>
        </dgm:presLayoutVars>
      </dgm:prSet>
      <dgm:spPr/>
    </dgm:pt>
    <dgm:pt modelId="{C5EFB1FF-6195-45DF-862D-BAF554B7CE1A}" type="pres">
      <dgm:prSet presAssocID="{6BCFAC39-07D2-4E1C-86B6-9B245B212389}" presName="childTextArrow" presStyleLbl="fgAccFollowNode1" presStyleIdx="6" presStyleCnt="13">
        <dgm:presLayoutVars>
          <dgm:bulletEnabled val="1"/>
        </dgm:presLayoutVars>
      </dgm:prSet>
      <dgm:spPr/>
    </dgm:pt>
    <dgm:pt modelId="{5C52BF13-849B-4787-B1A2-13E3E27BE1F8}" type="pres">
      <dgm:prSet presAssocID="{13F55C97-187A-4DF1-83B7-1F4E53C06D6C}" presName="childTextArrow" presStyleLbl="fgAccFollowNode1" presStyleIdx="7" presStyleCnt="13">
        <dgm:presLayoutVars>
          <dgm:bulletEnabled val="1"/>
        </dgm:presLayoutVars>
      </dgm:prSet>
      <dgm:spPr/>
    </dgm:pt>
    <dgm:pt modelId="{4D365103-2703-4B2E-A2BF-6569F9C8DC80}" type="pres">
      <dgm:prSet presAssocID="{731F17CC-7062-4CB5-8160-EE65FF86C691}" presName="childTextArrow" presStyleLbl="fgAccFollowNode1" presStyleIdx="8" presStyleCnt="13">
        <dgm:presLayoutVars>
          <dgm:bulletEnabled val="1"/>
        </dgm:presLayoutVars>
      </dgm:prSet>
      <dgm:spPr/>
    </dgm:pt>
    <dgm:pt modelId="{F3824CB5-E816-48CB-B421-C7A21C1B996C}" type="pres">
      <dgm:prSet presAssocID="{3EEE6D34-1325-40E3-BA33-53CFE0C59126}" presName="sp" presStyleCnt="0"/>
      <dgm:spPr/>
    </dgm:pt>
    <dgm:pt modelId="{B804554A-97F0-47A8-911A-8EA2DD713A6F}" type="pres">
      <dgm:prSet presAssocID="{813BD512-08DE-47C4-BD65-5D6E372DC2C8}" presName="arrowAndChildren" presStyleCnt="0"/>
      <dgm:spPr/>
    </dgm:pt>
    <dgm:pt modelId="{6150A73B-AEB5-49C0-8121-5830EF573D86}" type="pres">
      <dgm:prSet presAssocID="{813BD512-08DE-47C4-BD65-5D6E372DC2C8}" presName="parentTextArrow" presStyleLbl="node1" presStyleIdx="1" presStyleCnt="3"/>
      <dgm:spPr/>
    </dgm:pt>
    <dgm:pt modelId="{61CB5FD9-3817-43A8-8C74-3F2CB0037F32}" type="pres">
      <dgm:prSet presAssocID="{813BD512-08DE-47C4-BD65-5D6E372DC2C8}" presName="arrow" presStyleLbl="node1" presStyleIdx="2" presStyleCnt="3"/>
      <dgm:spPr/>
    </dgm:pt>
    <dgm:pt modelId="{FAE0E344-5B2E-4DF1-9C1B-DABA4C3CD9F7}" type="pres">
      <dgm:prSet presAssocID="{813BD512-08DE-47C4-BD65-5D6E372DC2C8}" presName="descendantArrow" presStyleCnt="0"/>
      <dgm:spPr/>
    </dgm:pt>
    <dgm:pt modelId="{AC68552B-AFF1-40A1-AD28-B26426EC9DC4}" type="pres">
      <dgm:prSet presAssocID="{ACD1D938-B70B-4AA1-9459-D0FBA0298AA8}" presName="childTextArrow" presStyleLbl="fgAccFollowNode1" presStyleIdx="9" presStyleCnt="13">
        <dgm:presLayoutVars>
          <dgm:bulletEnabled val="1"/>
        </dgm:presLayoutVars>
      </dgm:prSet>
      <dgm:spPr/>
    </dgm:pt>
    <dgm:pt modelId="{E0C2A6C6-1958-43C0-A9B9-928ED9BED56C}" type="pres">
      <dgm:prSet presAssocID="{26F39071-6782-435A-A724-C77FC2EBF6F7}" presName="childTextArrow" presStyleLbl="fgAccFollowNode1" presStyleIdx="10" presStyleCnt="13">
        <dgm:presLayoutVars>
          <dgm:bulletEnabled val="1"/>
        </dgm:presLayoutVars>
      </dgm:prSet>
      <dgm:spPr/>
    </dgm:pt>
    <dgm:pt modelId="{F59CABEF-C1CA-4905-A9E3-6B3D6F6A7C63}" type="pres">
      <dgm:prSet presAssocID="{0551305E-9C5D-4C4E-98F4-7F306EEFBF4F}" presName="childTextArrow" presStyleLbl="fgAccFollowNode1" presStyleIdx="11" presStyleCnt="13">
        <dgm:presLayoutVars>
          <dgm:bulletEnabled val="1"/>
        </dgm:presLayoutVars>
      </dgm:prSet>
      <dgm:spPr/>
    </dgm:pt>
    <dgm:pt modelId="{C9EC844D-2933-4A7A-959D-0C5FEDAE6CBB}" type="pres">
      <dgm:prSet presAssocID="{FD72CEF4-1BD8-4F2B-BA46-F842AD189721}" presName="childTextArrow" presStyleLbl="fgAccFollowNode1" presStyleIdx="12" presStyleCnt="13">
        <dgm:presLayoutVars>
          <dgm:bulletEnabled val="1"/>
        </dgm:presLayoutVars>
      </dgm:prSet>
      <dgm:spPr/>
    </dgm:pt>
  </dgm:ptLst>
  <dgm:cxnLst>
    <dgm:cxn modelId="{2A2F4705-B1A2-47A0-86C0-E11B1026F1F8}" type="presOf" srcId="{813BD512-08DE-47C4-BD65-5D6E372DC2C8}" destId="{6150A73B-AEB5-49C0-8121-5830EF573D86}" srcOrd="0" destOrd="0" presId="urn:microsoft.com/office/officeart/2005/8/layout/process4"/>
    <dgm:cxn modelId="{F435C207-D2F3-4358-AB73-17F38CC94056}" srcId="{0A63FD53-E026-4B85-B1DD-B764FDC3ABC7}" destId="{22AF0C71-91E0-4A4C-8E91-84768CC5F81F}" srcOrd="0" destOrd="0" parTransId="{B6C6B3B9-572C-4441-873B-B8D6A4700911}" sibTransId="{70A8809E-FCBA-4529-AE81-4D6205069B58}"/>
    <dgm:cxn modelId="{31A68E1C-19F6-42F2-AB87-29AAD7490406}" srcId="{9DE179D7-0459-401A-B2F6-71290AF0F1C5}" destId="{039D72B9-9228-4039-B0B4-2FBF3375D96F}" srcOrd="1" destOrd="0" parTransId="{0A238F70-079F-4CB4-AF10-FEA18C1AC703}" sibTransId="{D5481764-A3DD-4AF4-A334-02443D666C09}"/>
    <dgm:cxn modelId="{6A01CA31-39C8-49A3-8E25-4D734E304FCF}" srcId="{813BD512-08DE-47C4-BD65-5D6E372DC2C8}" destId="{FD72CEF4-1BD8-4F2B-BA46-F842AD189721}" srcOrd="3" destOrd="0" parTransId="{C0909001-44A7-4937-A296-4DFC7F8B27B0}" sibTransId="{51223D87-9A37-42E3-84B1-39D8D4A4218C}"/>
    <dgm:cxn modelId="{41922D36-DC33-4260-AB9F-BAD12273FBB4}" type="presOf" srcId="{ACD1D938-B70B-4AA1-9459-D0FBA0298AA8}" destId="{AC68552B-AFF1-40A1-AD28-B26426EC9DC4}" srcOrd="0" destOrd="0" presId="urn:microsoft.com/office/officeart/2005/8/layout/process4"/>
    <dgm:cxn modelId="{90C2BF3E-4DC8-448B-A1DC-389E6FACF83F}" type="presOf" srcId="{0A63FD53-E026-4B85-B1DD-B764FDC3ABC7}" destId="{A5F07586-EC23-485E-83BB-599F1C850627}" srcOrd="1" destOrd="0" presId="urn:microsoft.com/office/officeart/2005/8/layout/process4"/>
    <dgm:cxn modelId="{D3F9AD62-C1AE-4F9E-9413-CA830259C439}" type="presOf" srcId="{26F39071-6782-435A-A724-C77FC2EBF6F7}" destId="{E0C2A6C6-1958-43C0-A9B9-928ED9BED56C}" srcOrd="0" destOrd="0" presId="urn:microsoft.com/office/officeart/2005/8/layout/process4"/>
    <dgm:cxn modelId="{597A4249-22F9-4107-B446-594CA7CC0562}" type="presOf" srcId="{9DE179D7-0459-401A-B2F6-71290AF0F1C5}" destId="{488346AB-D7AD-4CF2-9BE8-CF2CC9DE41DF}" srcOrd="1" destOrd="0" presId="urn:microsoft.com/office/officeart/2005/8/layout/process4"/>
    <dgm:cxn modelId="{4FF1206C-5F25-4F3B-A339-BEC22A96F1F3}" srcId="{9DE179D7-0459-401A-B2F6-71290AF0F1C5}" destId="{6BCFAC39-07D2-4E1C-86B6-9B245B212389}" srcOrd="2" destOrd="0" parTransId="{7EB9DC8C-D0C9-4F05-AAC4-B81E495B380A}" sibTransId="{33CB2809-D750-4C23-AFD9-FA260680E647}"/>
    <dgm:cxn modelId="{A8A26E57-25C4-479B-B625-A4F9CA77A08F}" type="presOf" srcId="{6BCFAC39-07D2-4E1C-86B6-9B245B212389}" destId="{C5EFB1FF-6195-45DF-862D-BAF554B7CE1A}" srcOrd="0" destOrd="0" presId="urn:microsoft.com/office/officeart/2005/8/layout/process4"/>
    <dgm:cxn modelId="{56B36F58-FA9E-4747-A5FC-741720EA5B6C}" srcId="{813BD512-08DE-47C4-BD65-5D6E372DC2C8}" destId="{ACD1D938-B70B-4AA1-9459-D0FBA0298AA8}" srcOrd="0" destOrd="0" parTransId="{D9DDEDA8-EFA4-494F-B949-50D7452113CC}" sibTransId="{C163B907-D35E-465A-B09D-DC79ED64CF93}"/>
    <dgm:cxn modelId="{52DB987E-E6BE-49AA-A396-19F250C431CE}" type="presOf" srcId="{D276E2B0-DE37-4E04-84EF-366DAB533FF3}" destId="{2B48F433-FD2F-4CB7-8228-6827471389F0}" srcOrd="0" destOrd="0" presId="urn:microsoft.com/office/officeart/2005/8/layout/process4"/>
    <dgm:cxn modelId="{1D916186-4BB3-468A-9473-6CB7D6BA404F}" srcId="{9DE179D7-0459-401A-B2F6-71290AF0F1C5}" destId="{A8B3CDC0-5747-491A-A24D-74723671A48E}" srcOrd="0" destOrd="0" parTransId="{4228FD68-0B49-4A84-AB2F-ED933C823184}" sibTransId="{E20C6ACD-EA09-4986-9426-95D46CCE66B0}"/>
    <dgm:cxn modelId="{D9AE8B8B-225C-4BF5-A435-52C20C84D288}" type="presOf" srcId="{22AF0C71-91E0-4A4C-8E91-84768CC5F81F}" destId="{EA437026-EB45-4636-9879-605198A9B890}" srcOrd="0" destOrd="0" presId="urn:microsoft.com/office/officeart/2005/8/layout/process4"/>
    <dgm:cxn modelId="{7B1CF58F-238C-4F6A-BD10-03384C487A4C}" srcId="{2A915870-4E79-4701-BC7E-588E724C60B9}" destId="{813BD512-08DE-47C4-BD65-5D6E372DC2C8}" srcOrd="0" destOrd="0" parTransId="{478373AB-1CDA-4B2D-8072-CE02781403CE}" sibTransId="{3EEE6D34-1325-40E3-BA33-53CFE0C59126}"/>
    <dgm:cxn modelId="{68B76293-3C04-4F77-BF57-56C0632A121F}" type="presOf" srcId="{731F17CC-7062-4CB5-8160-EE65FF86C691}" destId="{4D365103-2703-4B2E-A2BF-6569F9C8DC80}" srcOrd="0" destOrd="0" presId="urn:microsoft.com/office/officeart/2005/8/layout/process4"/>
    <dgm:cxn modelId="{9DA1DD97-4E8A-460F-B57E-D96ABFFD2B5D}" type="presOf" srcId="{FD72CEF4-1BD8-4F2B-BA46-F842AD189721}" destId="{C9EC844D-2933-4A7A-959D-0C5FEDAE6CBB}" srcOrd="0" destOrd="0" presId="urn:microsoft.com/office/officeart/2005/8/layout/process4"/>
    <dgm:cxn modelId="{704D3B9E-0B14-42CA-B472-F0128F151D97}" srcId="{9DE179D7-0459-401A-B2F6-71290AF0F1C5}" destId="{13F55C97-187A-4DF1-83B7-1F4E53C06D6C}" srcOrd="3" destOrd="0" parTransId="{003BC748-926C-40FC-B210-1AABAEDF6583}" sibTransId="{7D887D7A-1C10-4179-90D3-09BF87F84E98}"/>
    <dgm:cxn modelId="{2DF071A5-BFFE-4ABA-9C37-58A684373AC2}" srcId="{2A915870-4E79-4701-BC7E-588E724C60B9}" destId="{0A63FD53-E026-4B85-B1DD-B764FDC3ABC7}" srcOrd="2" destOrd="0" parTransId="{DDAB9E17-9835-4648-9838-EA42D4366622}" sibTransId="{05E655E9-FD4A-41EB-899D-1BA44C58CD93}"/>
    <dgm:cxn modelId="{38B314AD-CF37-47D2-B72A-4B6C167DF8DE}" type="presOf" srcId="{039D72B9-9228-4039-B0B4-2FBF3375D96F}" destId="{50EBDB33-7640-4A59-8F9F-4C5426956639}" srcOrd="0" destOrd="0" presId="urn:microsoft.com/office/officeart/2005/8/layout/process4"/>
    <dgm:cxn modelId="{770775B2-D14C-4A5C-87ED-D16F4F84A742}" srcId="{0A63FD53-E026-4B85-B1DD-B764FDC3ABC7}" destId="{B87FF8E8-DB3D-4921-9ED1-025CE2D72F2B}" srcOrd="2" destOrd="0" parTransId="{DCDAC1DC-34CC-407A-B70E-6E9B96E7D53B}" sibTransId="{EBC2169C-A40B-457A-8DD8-CD4EF84D10AF}"/>
    <dgm:cxn modelId="{7B1F11B4-A155-444B-9A41-921A63655C84}" srcId="{813BD512-08DE-47C4-BD65-5D6E372DC2C8}" destId="{0551305E-9C5D-4C4E-98F4-7F306EEFBF4F}" srcOrd="2" destOrd="0" parTransId="{FB7AC045-B3FC-4213-81EE-6350900BC4CB}" sibTransId="{5649A2F8-CD06-4D2A-A68F-72C51F1CAB01}"/>
    <dgm:cxn modelId="{8D6ED7B5-2632-4EC0-8BF1-C4E00E71BDCF}" type="presOf" srcId="{813BD512-08DE-47C4-BD65-5D6E372DC2C8}" destId="{61CB5FD9-3817-43A8-8C74-3F2CB0037F32}" srcOrd="1" destOrd="0" presId="urn:microsoft.com/office/officeart/2005/8/layout/process4"/>
    <dgm:cxn modelId="{BD2CCEC0-1053-4427-8D7F-C6B2B6654FD9}" srcId="{0A63FD53-E026-4B85-B1DD-B764FDC3ABC7}" destId="{D276E2B0-DE37-4E04-84EF-366DAB533FF3}" srcOrd="1" destOrd="0" parTransId="{6012B168-733D-40DA-92D0-AC9222F9FF1F}" sibTransId="{32579CD6-F414-4914-8B2A-12B6F17BA0E4}"/>
    <dgm:cxn modelId="{F7D802C7-B662-4AC2-96B9-04AB7E3611C7}" type="presOf" srcId="{0A63FD53-E026-4B85-B1DD-B764FDC3ABC7}" destId="{0BBFD900-F83F-4D84-B9BD-5C763024869E}" srcOrd="0" destOrd="0" presId="urn:microsoft.com/office/officeart/2005/8/layout/process4"/>
    <dgm:cxn modelId="{F2BE53D0-FFDB-43CE-B040-7921585906ED}" type="presOf" srcId="{13F55C97-187A-4DF1-83B7-1F4E53C06D6C}" destId="{5C52BF13-849B-4787-B1A2-13E3E27BE1F8}" srcOrd="0" destOrd="0" presId="urn:microsoft.com/office/officeart/2005/8/layout/process4"/>
    <dgm:cxn modelId="{348560D3-AC32-4877-84B3-8036612DA772}" type="presOf" srcId="{4216A8DE-95C7-46C9-B8DB-657C9DE2588A}" destId="{7D1FF8BF-2875-4498-A4B7-0D63F7D94494}" srcOrd="0" destOrd="0" presId="urn:microsoft.com/office/officeart/2005/8/layout/process4"/>
    <dgm:cxn modelId="{7DFF07D9-6383-4D56-992F-C4296A82711E}" type="presOf" srcId="{0551305E-9C5D-4C4E-98F4-7F306EEFBF4F}" destId="{F59CABEF-C1CA-4905-A9E3-6B3D6F6A7C63}" srcOrd="0" destOrd="0" presId="urn:microsoft.com/office/officeart/2005/8/layout/process4"/>
    <dgm:cxn modelId="{5E7881DA-4CCA-42C4-AD80-6189AC0DCD15}" srcId="{813BD512-08DE-47C4-BD65-5D6E372DC2C8}" destId="{26F39071-6782-435A-A724-C77FC2EBF6F7}" srcOrd="1" destOrd="0" parTransId="{31B6670A-7A22-485B-9782-DAAEA8CB106E}" sibTransId="{B7506574-33EC-4F35-9347-3B4158F1ABEB}"/>
    <dgm:cxn modelId="{397459DB-9D1A-4B2F-A8C6-0F2E3ECEDAF9}" type="presOf" srcId="{2A915870-4E79-4701-BC7E-588E724C60B9}" destId="{0E72DD0C-F484-4876-890E-6614C3B28D38}" srcOrd="0" destOrd="0" presId="urn:microsoft.com/office/officeart/2005/8/layout/process4"/>
    <dgm:cxn modelId="{79FA71DF-F82C-4403-9E9C-BCBAFE392291}" type="presOf" srcId="{A8B3CDC0-5747-491A-A24D-74723671A48E}" destId="{D4F89E05-897C-496C-8E4B-0CC4E4652110}" srcOrd="0" destOrd="0" presId="urn:microsoft.com/office/officeart/2005/8/layout/process4"/>
    <dgm:cxn modelId="{55F846E2-30F6-44D8-BBDA-5796C60B7343}" type="presOf" srcId="{9DE179D7-0459-401A-B2F6-71290AF0F1C5}" destId="{F665D77C-9313-4467-91E8-1EBCA15351FD}" srcOrd="0" destOrd="0" presId="urn:microsoft.com/office/officeart/2005/8/layout/process4"/>
    <dgm:cxn modelId="{648830E5-7DAB-47FC-9FA3-5C0F8AE508F6}" srcId="{9DE179D7-0459-401A-B2F6-71290AF0F1C5}" destId="{731F17CC-7062-4CB5-8160-EE65FF86C691}" srcOrd="4" destOrd="0" parTransId="{5D5632D2-7FE2-4DCE-80A9-9CB4119B471F}" sibTransId="{93A02FBF-AE87-4DC5-93D8-DAF8540962E9}"/>
    <dgm:cxn modelId="{80F251E5-62A7-4037-9B06-BCEEE4DA123A}" type="presOf" srcId="{B87FF8E8-DB3D-4921-9ED1-025CE2D72F2B}" destId="{5E797CD6-655B-4A38-A019-76A6DEE135AF}" srcOrd="0" destOrd="0" presId="urn:microsoft.com/office/officeart/2005/8/layout/process4"/>
    <dgm:cxn modelId="{626D86F0-2A2D-4D95-B96A-733B1B8EF0EB}" srcId="{2A915870-4E79-4701-BC7E-588E724C60B9}" destId="{9DE179D7-0459-401A-B2F6-71290AF0F1C5}" srcOrd="1" destOrd="0" parTransId="{AADC7586-FB55-4726-A57C-F8FB321675D8}" sibTransId="{BD97B956-26E8-4076-A58B-29EAA60CECF0}"/>
    <dgm:cxn modelId="{648AA7F7-6222-4175-8C56-76D56FA49BFF}" srcId="{0A63FD53-E026-4B85-B1DD-B764FDC3ABC7}" destId="{4216A8DE-95C7-46C9-B8DB-657C9DE2588A}" srcOrd="3" destOrd="0" parTransId="{CB933E63-278A-411C-9FA0-CA86F40F4DB5}" sibTransId="{640E1F6A-6572-4318-96A1-8F4FF6AFE1E1}"/>
    <dgm:cxn modelId="{4930C0CB-A900-4024-BD38-88B6C5F51FCB}" type="presParOf" srcId="{0E72DD0C-F484-4876-890E-6614C3B28D38}" destId="{E886B267-5C74-4269-BB9D-1670A8D9815A}" srcOrd="0" destOrd="0" presId="urn:microsoft.com/office/officeart/2005/8/layout/process4"/>
    <dgm:cxn modelId="{26191239-4C3D-4DD6-A14F-A12D45F25AFE}" type="presParOf" srcId="{E886B267-5C74-4269-BB9D-1670A8D9815A}" destId="{0BBFD900-F83F-4D84-B9BD-5C763024869E}" srcOrd="0" destOrd="0" presId="urn:microsoft.com/office/officeart/2005/8/layout/process4"/>
    <dgm:cxn modelId="{407D9950-8F72-4278-B35D-C7103F966DE8}" type="presParOf" srcId="{E886B267-5C74-4269-BB9D-1670A8D9815A}" destId="{A5F07586-EC23-485E-83BB-599F1C850627}" srcOrd="1" destOrd="0" presId="urn:microsoft.com/office/officeart/2005/8/layout/process4"/>
    <dgm:cxn modelId="{83A1560F-CD65-4406-AA69-3492AA5E27C7}" type="presParOf" srcId="{E886B267-5C74-4269-BB9D-1670A8D9815A}" destId="{7EEBCF32-8318-4E99-AAA4-6AD1AE591C06}" srcOrd="2" destOrd="0" presId="urn:microsoft.com/office/officeart/2005/8/layout/process4"/>
    <dgm:cxn modelId="{647DEA2B-AB89-4CA9-A127-C855517BC7A2}" type="presParOf" srcId="{7EEBCF32-8318-4E99-AAA4-6AD1AE591C06}" destId="{EA437026-EB45-4636-9879-605198A9B890}" srcOrd="0" destOrd="0" presId="urn:microsoft.com/office/officeart/2005/8/layout/process4"/>
    <dgm:cxn modelId="{25A4713F-9153-4E04-8207-12BCA0518E70}" type="presParOf" srcId="{7EEBCF32-8318-4E99-AAA4-6AD1AE591C06}" destId="{2B48F433-FD2F-4CB7-8228-6827471389F0}" srcOrd="1" destOrd="0" presId="urn:microsoft.com/office/officeart/2005/8/layout/process4"/>
    <dgm:cxn modelId="{1FB014E7-66CF-4F19-9EDB-297F56C2450F}" type="presParOf" srcId="{7EEBCF32-8318-4E99-AAA4-6AD1AE591C06}" destId="{5E797CD6-655B-4A38-A019-76A6DEE135AF}" srcOrd="2" destOrd="0" presId="urn:microsoft.com/office/officeart/2005/8/layout/process4"/>
    <dgm:cxn modelId="{3C037B97-CFDA-4360-A757-7FA2210E5706}" type="presParOf" srcId="{7EEBCF32-8318-4E99-AAA4-6AD1AE591C06}" destId="{7D1FF8BF-2875-4498-A4B7-0D63F7D94494}" srcOrd="3" destOrd="0" presId="urn:microsoft.com/office/officeart/2005/8/layout/process4"/>
    <dgm:cxn modelId="{8BFAF1AE-2A39-4FC4-A451-6B7C7DF8737E}" type="presParOf" srcId="{0E72DD0C-F484-4876-890E-6614C3B28D38}" destId="{25BE90D2-3CAB-432B-80E0-D66925A22366}" srcOrd="1" destOrd="0" presId="urn:microsoft.com/office/officeart/2005/8/layout/process4"/>
    <dgm:cxn modelId="{9680EFAC-04BE-43CA-B350-44C4B851B8C7}" type="presParOf" srcId="{0E72DD0C-F484-4876-890E-6614C3B28D38}" destId="{306B42E7-E407-4EA1-AEA7-890FF1EF7A9A}" srcOrd="2" destOrd="0" presId="urn:microsoft.com/office/officeart/2005/8/layout/process4"/>
    <dgm:cxn modelId="{4135446E-08B8-4196-BC23-83A4238BB6D4}" type="presParOf" srcId="{306B42E7-E407-4EA1-AEA7-890FF1EF7A9A}" destId="{F665D77C-9313-4467-91E8-1EBCA15351FD}" srcOrd="0" destOrd="0" presId="urn:microsoft.com/office/officeart/2005/8/layout/process4"/>
    <dgm:cxn modelId="{FD157B3F-DB96-4849-A8A6-96B2781E0EAD}" type="presParOf" srcId="{306B42E7-E407-4EA1-AEA7-890FF1EF7A9A}" destId="{488346AB-D7AD-4CF2-9BE8-CF2CC9DE41DF}" srcOrd="1" destOrd="0" presId="urn:microsoft.com/office/officeart/2005/8/layout/process4"/>
    <dgm:cxn modelId="{881133D7-4E95-475A-AE6B-1CFF704EC7BF}" type="presParOf" srcId="{306B42E7-E407-4EA1-AEA7-890FF1EF7A9A}" destId="{7BA4B97F-4ED3-4357-92FE-C8282A5FC63C}" srcOrd="2" destOrd="0" presId="urn:microsoft.com/office/officeart/2005/8/layout/process4"/>
    <dgm:cxn modelId="{6DBE3FF8-26CD-49BD-8441-611717DE9509}" type="presParOf" srcId="{7BA4B97F-4ED3-4357-92FE-C8282A5FC63C}" destId="{D4F89E05-897C-496C-8E4B-0CC4E4652110}" srcOrd="0" destOrd="0" presId="urn:microsoft.com/office/officeart/2005/8/layout/process4"/>
    <dgm:cxn modelId="{FDCE1BA7-B690-4630-806F-4F11E94471C6}" type="presParOf" srcId="{7BA4B97F-4ED3-4357-92FE-C8282A5FC63C}" destId="{50EBDB33-7640-4A59-8F9F-4C5426956639}" srcOrd="1" destOrd="0" presId="urn:microsoft.com/office/officeart/2005/8/layout/process4"/>
    <dgm:cxn modelId="{EDDBDD3D-8403-41FC-9419-E12A4EB8279A}" type="presParOf" srcId="{7BA4B97F-4ED3-4357-92FE-C8282A5FC63C}" destId="{C5EFB1FF-6195-45DF-862D-BAF554B7CE1A}" srcOrd="2" destOrd="0" presId="urn:microsoft.com/office/officeart/2005/8/layout/process4"/>
    <dgm:cxn modelId="{D6FBEF55-8C5A-4D69-AF1E-0068140B79CA}" type="presParOf" srcId="{7BA4B97F-4ED3-4357-92FE-C8282A5FC63C}" destId="{5C52BF13-849B-4787-B1A2-13E3E27BE1F8}" srcOrd="3" destOrd="0" presId="urn:microsoft.com/office/officeart/2005/8/layout/process4"/>
    <dgm:cxn modelId="{D3D9B3DA-294E-4F92-BB2A-4FBA86BA71FF}" type="presParOf" srcId="{7BA4B97F-4ED3-4357-92FE-C8282A5FC63C}" destId="{4D365103-2703-4B2E-A2BF-6569F9C8DC80}" srcOrd="4" destOrd="0" presId="urn:microsoft.com/office/officeart/2005/8/layout/process4"/>
    <dgm:cxn modelId="{286C64E6-7484-4BA1-83BF-919502F8A649}" type="presParOf" srcId="{0E72DD0C-F484-4876-890E-6614C3B28D38}" destId="{F3824CB5-E816-48CB-B421-C7A21C1B996C}" srcOrd="3" destOrd="0" presId="urn:microsoft.com/office/officeart/2005/8/layout/process4"/>
    <dgm:cxn modelId="{7218842D-DD48-4BAF-A579-42DADD3C0163}" type="presParOf" srcId="{0E72DD0C-F484-4876-890E-6614C3B28D38}" destId="{B804554A-97F0-47A8-911A-8EA2DD713A6F}" srcOrd="4" destOrd="0" presId="urn:microsoft.com/office/officeart/2005/8/layout/process4"/>
    <dgm:cxn modelId="{0DF0EE06-4FD3-469C-943E-5E6E00076C3B}" type="presParOf" srcId="{B804554A-97F0-47A8-911A-8EA2DD713A6F}" destId="{6150A73B-AEB5-49C0-8121-5830EF573D86}" srcOrd="0" destOrd="0" presId="urn:microsoft.com/office/officeart/2005/8/layout/process4"/>
    <dgm:cxn modelId="{C0C721CF-9ED1-459A-8629-3EEA1508BED1}" type="presParOf" srcId="{B804554A-97F0-47A8-911A-8EA2DD713A6F}" destId="{61CB5FD9-3817-43A8-8C74-3F2CB0037F32}" srcOrd="1" destOrd="0" presId="urn:microsoft.com/office/officeart/2005/8/layout/process4"/>
    <dgm:cxn modelId="{4E1A3E00-BBA3-46BD-83D9-B3095C44856F}" type="presParOf" srcId="{B804554A-97F0-47A8-911A-8EA2DD713A6F}" destId="{FAE0E344-5B2E-4DF1-9C1B-DABA4C3CD9F7}" srcOrd="2" destOrd="0" presId="urn:microsoft.com/office/officeart/2005/8/layout/process4"/>
    <dgm:cxn modelId="{C9F1613C-93BB-4C7D-9503-63E74017DDCC}" type="presParOf" srcId="{FAE0E344-5B2E-4DF1-9C1B-DABA4C3CD9F7}" destId="{AC68552B-AFF1-40A1-AD28-B26426EC9DC4}" srcOrd="0" destOrd="0" presId="urn:microsoft.com/office/officeart/2005/8/layout/process4"/>
    <dgm:cxn modelId="{F53D5457-EB45-444D-9B31-AAC92D3C797B}" type="presParOf" srcId="{FAE0E344-5B2E-4DF1-9C1B-DABA4C3CD9F7}" destId="{E0C2A6C6-1958-43C0-A9B9-928ED9BED56C}" srcOrd="1" destOrd="0" presId="urn:microsoft.com/office/officeart/2005/8/layout/process4"/>
    <dgm:cxn modelId="{CE038507-3D87-4B4E-BB45-0BF57E757022}" type="presParOf" srcId="{FAE0E344-5B2E-4DF1-9C1B-DABA4C3CD9F7}" destId="{F59CABEF-C1CA-4905-A9E3-6B3D6F6A7C63}" srcOrd="2" destOrd="0" presId="urn:microsoft.com/office/officeart/2005/8/layout/process4"/>
    <dgm:cxn modelId="{E63E1711-8FB2-4A68-8FE5-1C0A0372A43E}" type="presParOf" srcId="{FAE0E344-5B2E-4DF1-9C1B-DABA4C3CD9F7}" destId="{C9EC844D-2933-4A7A-959D-0C5FEDAE6CBB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A108F9-0DFF-4CF8-B770-80AC0E51BD7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4B78ECE-6F56-41BB-B9EC-EC898C287598}">
      <dgm:prSet/>
      <dgm:spPr/>
      <dgm:t>
        <a:bodyPr/>
        <a:lstStyle/>
        <a:p>
          <a:r>
            <a:rPr lang="de-DE" b="0" dirty="0"/>
            <a:t>Finanzplanung</a:t>
          </a:r>
        </a:p>
      </dgm:t>
    </dgm:pt>
    <dgm:pt modelId="{246A2BB4-CFA3-4F57-A83C-499CF474CB84}" type="parTrans" cxnId="{B114EDB5-3004-4BE5-8C24-C6AA4BD6C2B3}">
      <dgm:prSet/>
      <dgm:spPr/>
      <dgm:t>
        <a:bodyPr/>
        <a:lstStyle/>
        <a:p>
          <a:endParaRPr lang="de-DE"/>
        </a:p>
      </dgm:t>
    </dgm:pt>
    <dgm:pt modelId="{EA7B49DC-5231-4096-9EA6-237F1286840A}" type="sibTrans" cxnId="{B114EDB5-3004-4BE5-8C24-C6AA4BD6C2B3}">
      <dgm:prSet/>
      <dgm:spPr/>
      <dgm:t>
        <a:bodyPr/>
        <a:lstStyle/>
        <a:p>
          <a:endParaRPr lang="de-DE"/>
        </a:p>
      </dgm:t>
    </dgm:pt>
    <dgm:pt modelId="{FC0D5FE9-D6E5-437E-9913-79C217D1CA40}">
      <dgm:prSet/>
      <dgm:spPr/>
      <dgm:t>
        <a:bodyPr/>
        <a:lstStyle/>
        <a:p>
          <a:r>
            <a:rPr lang="de-DE" baseline="0" dirty="0"/>
            <a:t>Rentabilitäts- und Liquiditätsplanung</a:t>
          </a:r>
          <a:endParaRPr lang="de-DE" dirty="0"/>
        </a:p>
      </dgm:t>
    </dgm:pt>
    <dgm:pt modelId="{FBA9E20B-E0CA-4984-BB83-3273F2E22EE6}" type="parTrans" cxnId="{B725A2C8-66E3-42BD-8165-5D1F61D8C496}">
      <dgm:prSet/>
      <dgm:spPr/>
      <dgm:t>
        <a:bodyPr/>
        <a:lstStyle/>
        <a:p>
          <a:endParaRPr lang="de-DE"/>
        </a:p>
      </dgm:t>
    </dgm:pt>
    <dgm:pt modelId="{BDE7922E-7381-491E-9B7D-30C30D776B31}" type="sibTrans" cxnId="{B725A2C8-66E3-42BD-8165-5D1F61D8C496}">
      <dgm:prSet/>
      <dgm:spPr/>
      <dgm:t>
        <a:bodyPr/>
        <a:lstStyle/>
        <a:p>
          <a:endParaRPr lang="de-DE"/>
        </a:p>
      </dgm:t>
    </dgm:pt>
    <dgm:pt modelId="{FECA4BB5-EF4A-469B-A5FE-72CF4FA7B1F5}">
      <dgm:prSet/>
      <dgm:spPr/>
      <dgm:t>
        <a:bodyPr/>
        <a:lstStyle/>
        <a:p>
          <a:r>
            <a:rPr lang="de-DE" b="0" dirty="0"/>
            <a:t>(SWAT) Analyse</a:t>
          </a:r>
        </a:p>
      </dgm:t>
    </dgm:pt>
    <dgm:pt modelId="{02000EA7-0069-431A-9E4A-8A43E719537D}" type="parTrans" cxnId="{DC08E1D1-24DF-489C-ACEC-0C106AFCE553}">
      <dgm:prSet/>
      <dgm:spPr/>
      <dgm:t>
        <a:bodyPr/>
        <a:lstStyle/>
        <a:p>
          <a:endParaRPr lang="de-DE"/>
        </a:p>
      </dgm:t>
    </dgm:pt>
    <dgm:pt modelId="{BD8D9807-5634-4794-BACC-D0352A1D18B1}" type="sibTrans" cxnId="{DC08E1D1-24DF-489C-ACEC-0C106AFCE553}">
      <dgm:prSet/>
      <dgm:spPr/>
      <dgm:t>
        <a:bodyPr/>
        <a:lstStyle/>
        <a:p>
          <a:endParaRPr lang="de-DE"/>
        </a:p>
      </dgm:t>
    </dgm:pt>
    <dgm:pt modelId="{03250BEE-E8C5-4823-B215-DCE4174820D2}">
      <dgm:prSet/>
      <dgm:spPr/>
      <dgm:t>
        <a:bodyPr/>
        <a:lstStyle/>
        <a:p>
          <a:r>
            <a:rPr lang="de-DE" baseline="0" dirty="0"/>
            <a:t>Stärken und Schwächen</a:t>
          </a:r>
          <a:br>
            <a:rPr lang="de-DE" baseline="0" dirty="0"/>
          </a:br>
          <a:r>
            <a:rPr lang="de-DE" baseline="0" dirty="0"/>
            <a:t>Chancen und Risiken</a:t>
          </a:r>
          <a:endParaRPr lang="de-DE" dirty="0"/>
        </a:p>
      </dgm:t>
    </dgm:pt>
    <dgm:pt modelId="{A6141FF5-E398-4C33-A3BD-24476DD777D1}" type="parTrans" cxnId="{27161EFA-6958-4C32-9994-6E0F74BB8EB2}">
      <dgm:prSet/>
      <dgm:spPr/>
      <dgm:t>
        <a:bodyPr/>
        <a:lstStyle/>
        <a:p>
          <a:endParaRPr lang="de-DE"/>
        </a:p>
      </dgm:t>
    </dgm:pt>
    <dgm:pt modelId="{9484143D-FD32-4FA1-9E95-1B4066C84B93}" type="sibTrans" cxnId="{27161EFA-6958-4C32-9994-6E0F74BB8EB2}">
      <dgm:prSet/>
      <dgm:spPr/>
      <dgm:t>
        <a:bodyPr/>
        <a:lstStyle/>
        <a:p>
          <a:endParaRPr lang="de-DE"/>
        </a:p>
      </dgm:t>
    </dgm:pt>
    <dgm:pt modelId="{8CEA0633-8391-4890-B683-91F125BC052B}">
      <dgm:prSet/>
      <dgm:spPr/>
      <dgm:t>
        <a:bodyPr/>
        <a:lstStyle/>
        <a:p>
          <a:r>
            <a:rPr lang="de-DE" b="1" baseline="0" dirty="0"/>
            <a:t>TIPP: </a:t>
          </a:r>
          <a:r>
            <a:rPr lang="de-DE" baseline="0" dirty="0"/>
            <a:t>Auf dem Boden bleiben! </a:t>
          </a:r>
          <a:br>
            <a:rPr lang="de-DE" baseline="0" dirty="0"/>
          </a:br>
          <a:r>
            <a:rPr lang="de-DE" baseline="0" dirty="0"/>
            <a:t>Planungen lassen sich beliebig skalieren, Menschen, Märkte und Strukturen nicht!</a:t>
          </a:r>
          <a:endParaRPr lang="de-DE" dirty="0"/>
        </a:p>
      </dgm:t>
    </dgm:pt>
    <dgm:pt modelId="{9353913F-D128-4365-BBE1-270AF6296B67}" type="parTrans" cxnId="{57A4316F-A29B-4269-A606-0270F1A06460}">
      <dgm:prSet/>
      <dgm:spPr/>
      <dgm:t>
        <a:bodyPr/>
        <a:lstStyle/>
        <a:p>
          <a:endParaRPr lang="de-DE"/>
        </a:p>
      </dgm:t>
    </dgm:pt>
    <dgm:pt modelId="{8381BEB3-F0DF-439D-8858-277191714109}" type="sibTrans" cxnId="{57A4316F-A29B-4269-A606-0270F1A06460}">
      <dgm:prSet/>
      <dgm:spPr/>
      <dgm:t>
        <a:bodyPr/>
        <a:lstStyle/>
        <a:p>
          <a:endParaRPr lang="de-DE"/>
        </a:p>
      </dgm:t>
    </dgm:pt>
    <dgm:pt modelId="{77E16A44-2DEC-4AB5-BBFC-5A94CA9F295C}">
      <dgm:prSet/>
      <dgm:spPr/>
      <dgm:t>
        <a:bodyPr/>
        <a:lstStyle/>
        <a:p>
          <a:r>
            <a:rPr lang="de-DE" baseline="0" dirty="0"/>
            <a:t>Welches Kapital benötigt Ihr, um was bis wann zu erreichen bzw. zu finanzieren? </a:t>
          </a:r>
          <a:endParaRPr lang="de-DE" dirty="0"/>
        </a:p>
      </dgm:t>
    </dgm:pt>
    <dgm:pt modelId="{C8399624-601D-4BEF-B583-3350D8D35A92}" type="parTrans" cxnId="{0B2AEFEA-48B4-421A-BB6E-D8415F6C666A}">
      <dgm:prSet/>
      <dgm:spPr/>
      <dgm:t>
        <a:bodyPr/>
        <a:lstStyle/>
        <a:p>
          <a:endParaRPr lang="de-DE"/>
        </a:p>
      </dgm:t>
    </dgm:pt>
    <dgm:pt modelId="{39087795-1C47-415B-93E5-A010DAFF3B2A}" type="sibTrans" cxnId="{0B2AEFEA-48B4-421A-BB6E-D8415F6C666A}">
      <dgm:prSet/>
      <dgm:spPr/>
      <dgm:t>
        <a:bodyPr/>
        <a:lstStyle/>
        <a:p>
          <a:endParaRPr lang="de-DE"/>
        </a:p>
      </dgm:t>
    </dgm:pt>
    <dgm:pt modelId="{63284A4C-BD80-4FD1-BE43-BDD098D3B63E}">
      <dgm:prSet/>
      <dgm:spPr/>
      <dgm:t>
        <a:bodyPr/>
        <a:lstStyle/>
        <a:p>
          <a:r>
            <a:rPr lang="de-DE" baseline="0" dirty="0"/>
            <a:t>Wann fließen die ersten Umsätze mit welchen Kunden? </a:t>
          </a:r>
          <a:br>
            <a:rPr lang="de-DE" baseline="0" dirty="0"/>
          </a:br>
          <a:r>
            <a:rPr lang="de-DE" baseline="0" dirty="0"/>
            <a:t>Wann ist der Break-Even realisierbar?</a:t>
          </a:r>
          <a:endParaRPr lang="de-DE" dirty="0"/>
        </a:p>
      </dgm:t>
    </dgm:pt>
    <dgm:pt modelId="{5C62ACD8-681A-43A9-9E61-18C71EA6D4FB}" type="parTrans" cxnId="{B1931CD9-218D-477E-B579-0DA25FF9EB54}">
      <dgm:prSet/>
      <dgm:spPr/>
      <dgm:t>
        <a:bodyPr/>
        <a:lstStyle/>
        <a:p>
          <a:endParaRPr lang="de-DE"/>
        </a:p>
      </dgm:t>
    </dgm:pt>
    <dgm:pt modelId="{CE131A50-BE88-4F3F-BFD7-72DD5D39729F}" type="sibTrans" cxnId="{B1931CD9-218D-477E-B579-0DA25FF9EB54}">
      <dgm:prSet/>
      <dgm:spPr/>
      <dgm:t>
        <a:bodyPr/>
        <a:lstStyle/>
        <a:p>
          <a:endParaRPr lang="de-DE"/>
        </a:p>
      </dgm:t>
    </dgm:pt>
    <dgm:pt modelId="{22D12976-15AF-41D1-A6CF-F57B477F070F}" type="pres">
      <dgm:prSet presAssocID="{32A108F9-0DFF-4CF8-B770-80AC0E51BD7D}" presName="Name0" presStyleCnt="0">
        <dgm:presLayoutVars>
          <dgm:dir/>
          <dgm:animLvl val="lvl"/>
          <dgm:resizeHandles val="exact"/>
        </dgm:presLayoutVars>
      </dgm:prSet>
      <dgm:spPr/>
    </dgm:pt>
    <dgm:pt modelId="{B1BC2C8D-4A18-4909-963E-0A7684A851B0}" type="pres">
      <dgm:prSet presAssocID="{FECA4BB5-EF4A-469B-A5FE-72CF4FA7B1F5}" presName="boxAndChildren" presStyleCnt="0"/>
      <dgm:spPr/>
    </dgm:pt>
    <dgm:pt modelId="{D0804355-F942-467E-94BA-6A2DD4FFCF2F}" type="pres">
      <dgm:prSet presAssocID="{FECA4BB5-EF4A-469B-A5FE-72CF4FA7B1F5}" presName="parentTextBox" presStyleLbl="node1" presStyleIdx="0" presStyleCnt="2"/>
      <dgm:spPr/>
    </dgm:pt>
    <dgm:pt modelId="{BB47F2B2-0FCA-42A8-AD41-E859D3005C32}" type="pres">
      <dgm:prSet presAssocID="{FECA4BB5-EF4A-469B-A5FE-72CF4FA7B1F5}" presName="entireBox" presStyleLbl="node1" presStyleIdx="0" presStyleCnt="2"/>
      <dgm:spPr/>
    </dgm:pt>
    <dgm:pt modelId="{8F688208-0D83-4F0E-A3E6-432662278509}" type="pres">
      <dgm:prSet presAssocID="{FECA4BB5-EF4A-469B-A5FE-72CF4FA7B1F5}" presName="descendantBox" presStyleCnt="0"/>
      <dgm:spPr/>
    </dgm:pt>
    <dgm:pt modelId="{72874512-118E-47C3-8007-09F04EF0478D}" type="pres">
      <dgm:prSet presAssocID="{03250BEE-E8C5-4823-B215-DCE4174820D2}" presName="childTextBox" presStyleLbl="fgAccFollowNode1" presStyleIdx="0" presStyleCnt="5">
        <dgm:presLayoutVars>
          <dgm:bulletEnabled val="1"/>
        </dgm:presLayoutVars>
      </dgm:prSet>
      <dgm:spPr/>
    </dgm:pt>
    <dgm:pt modelId="{B28F5491-1392-41FD-A8C0-C5CDAC2844FB}" type="pres">
      <dgm:prSet presAssocID="{EA7B49DC-5231-4096-9EA6-237F1286840A}" presName="sp" presStyleCnt="0"/>
      <dgm:spPr/>
    </dgm:pt>
    <dgm:pt modelId="{32A78366-12AC-4BDA-B16A-FCE629C32D4A}" type="pres">
      <dgm:prSet presAssocID="{54B78ECE-6F56-41BB-B9EC-EC898C287598}" presName="arrowAndChildren" presStyleCnt="0"/>
      <dgm:spPr/>
    </dgm:pt>
    <dgm:pt modelId="{732A2128-07B9-4172-A2A0-DB860D408A04}" type="pres">
      <dgm:prSet presAssocID="{54B78ECE-6F56-41BB-B9EC-EC898C287598}" presName="parentTextArrow" presStyleLbl="node1" presStyleIdx="0" presStyleCnt="2"/>
      <dgm:spPr/>
    </dgm:pt>
    <dgm:pt modelId="{F550F158-503B-4702-8B8D-1113F1F5A059}" type="pres">
      <dgm:prSet presAssocID="{54B78ECE-6F56-41BB-B9EC-EC898C287598}" presName="arrow" presStyleLbl="node1" presStyleIdx="1" presStyleCnt="2"/>
      <dgm:spPr/>
    </dgm:pt>
    <dgm:pt modelId="{B02715A6-6313-45C5-AB0B-B8CB7684A0EA}" type="pres">
      <dgm:prSet presAssocID="{54B78ECE-6F56-41BB-B9EC-EC898C287598}" presName="descendantArrow" presStyleCnt="0"/>
      <dgm:spPr/>
    </dgm:pt>
    <dgm:pt modelId="{5503EB67-E262-45DF-B863-72BE90ACB6AA}" type="pres">
      <dgm:prSet presAssocID="{FC0D5FE9-D6E5-437E-9913-79C217D1CA40}" presName="childTextArrow" presStyleLbl="fgAccFollowNode1" presStyleIdx="1" presStyleCnt="5">
        <dgm:presLayoutVars>
          <dgm:bulletEnabled val="1"/>
        </dgm:presLayoutVars>
      </dgm:prSet>
      <dgm:spPr/>
    </dgm:pt>
    <dgm:pt modelId="{38B2928F-A465-42EF-8663-F0414775215E}" type="pres">
      <dgm:prSet presAssocID="{77E16A44-2DEC-4AB5-BBFC-5A94CA9F295C}" presName="childTextArrow" presStyleLbl="fgAccFollowNode1" presStyleIdx="2" presStyleCnt="5">
        <dgm:presLayoutVars>
          <dgm:bulletEnabled val="1"/>
        </dgm:presLayoutVars>
      </dgm:prSet>
      <dgm:spPr/>
    </dgm:pt>
    <dgm:pt modelId="{2BA4D770-CDB8-40F1-85ED-8F586A6A13D3}" type="pres">
      <dgm:prSet presAssocID="{63284A4C-BD80-4FD1-BE43-BDD098D3B63E}" presName="childTextArrow" presStyleLbl="fgAccFollowNode1" presStyleIdx="3" presStyleCnt="5">
        <dgm:presLayoutVars>
          <dgm:bulletEnabled val="1"/>
        </dgm:presLayoutVars>
      </dgm:prSet>
      <dgm:spPr/>
    </dgm:pt>
    <dgm:pt modelId="{E1243310-CD96-4D6A-A7A6-9C4BADB48A92}" type="pres">
      <dgm:prSet presAssocID="{8CEA0633-8391-4890-B683-91F125BC052B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FEFDFC21-86AC-4C6A-A1F0-1474ED9C6D37}" type="presOf" srcId="{77E16A44-2DEC-4AB5-BBFC-5A94CA9F295C}" destId="{38B2928F-A465-42EF-8663-F0414775215E}" srcOrd="0" destOrd="0" presId="urn:microsoft.com/office/officeart/2005/8/layout/process4"/>
    <dgm:cxn modelId="{65DB8229-CEF1-4236-9D45-B2382A9CB73C}" type="presOf" srcId="{32A108F9-0DFF-4CF8-B770-80AC0E51BD7D}" destId="{22D12976-15AF-41D1-A6CF-F57B477F070F}" srcOrd="0" destOrd="0" presId="urn:microsoft.com/office/officeart/2005/8/layout/process4"/>
    <dgm:cxn modelId="{6888CB2A-FFDF-4131-A973-8B1BD5655C34}" type="presOf" srcId="{63284A4C-BD80-4FD1-BE43-BDD098D3B63E}" destId="{2BA4D770-CDB8-40F1-85ED-8F586A6A13D3}" srcOrd="0" destOrd="0" presId="urn:microsoft.com/office/officeart/2005/8/layout/process4"/>
    <dgm:cxn modelId="{AF75BF32-1D95-4274-95EC-9550D74EFDB2}" type="presOf" srcId="{54B78ECE-6F56-41BB-B9EC-EC898C287598}" destId="{F550F158-503B-4702-8B8D-1113F1F5A059}" srcOrd="1" destOrd="0" presId="urn:microsoft.com/office/officeart/2005/8/layout/process4"/>
    <dgm:cxn modelId="{6C772136-FAD6-4ED3-8809-9CFAFEC54D75}" type="presOf" srcId="{54B78ECE-6F56-41BB-B9EC-EC898C287598}" destId="{732A2128-07B9-4172-A2A0-DB860D408A04}" srcOrd="0" destOrd="0" presId="urn:microsoft.com/office/officeart/2005/8/layout/process4"/>
    <dgm:cxn modelId="{7F105C66-FA45-44DE-9EE3-F1D4597E2FDA}" type="presOf" srcId="{FECA4BB5-EF4A-469B-A5FE-72CF4FA7B1F5}" destId="{BB47F2B2-0FCA-42A8-AD41-E859D3005C32}" srcOrd="1" destOrd="0" presId="urn:microsoft.com/office/officeart/2005/8/layout/process4"/>
    <dgm:cxn modelId="{57A4316F-A29B-4269-A606-0270F1A06460}" srcId="{54B78ECE-6F56-41BB-B9EC-EC898C287598}" destId="{8CEA0633-8391-4890-B683-91F125BC052B}" srcOrd="3" destOrd="0" parTransId="{9353913F-D128-4365-BBE1-270AF6296B67}" sibTransId="{8381BEB3-F0DF-439D-8858-277191714109}"/>
    <dgm:cxn modelId="{086B5D74-06A1-4292-B66F-7FD16E20FFCB}" type="presOf" srcId="{FC0D5FE9-D6E5-437E-9913-79C217D1CA40}" destId="{5503EB67-E262-45DF-B863-72BE90ACB6AA}" srcOrd="0" destOrd="0" presId="urn:microsoft.com/office/officeart/2005/8/layout/process4"/>
    <dgm:cxn modelId="{277E6574-92F5-454D-BD5B-E48EBB606373}" type="presOf" srcId="{8CEA0633-8391-4890-B683-91F125BC052B}" destId="{E1243310-CD96-4D6A-A7A6-9C4BADB48A92}" srcOrd="0" destOrd="0" presId="urn:microsoft.com/office/officeart/2005/8/layout/process4"/>
    <dgm:cxn modelId="{B114EDB5-3004-4BE5-8C24-C6AA4BD6C2B3}" srcId="{32A108F9-0DFF-4CF8-B770-80AC0E51BD7D}" destId="{54B78ECE-6F56-41BB-B9EC-EC898C287598}" srcOrd="0" destOrd="0" parTransId="{246A2BB4-CFA3-4F57-A83C-499CF474CB84}" sibTransId="{EA7B49DC-5231-4096-9EA6-237F1286840A}"/>
    <dgm:cxn modelId="{B725A2C8-66E3-42BD-8165-5D1F61D8C496}" srcId="{54B78ECE-6F56-41BB-B9EC-EC898C287598}" destId="{FC0D5FE9-D6E5-437E-9913-79C217D1CA40}" srcOrd="0" destOrd="0" parTransId="{FBA9E20B-E0CA-4984-BB83-3273F2E22EE6}" sibTransId="{BDE7922E-7381-491E-9B7D-30C30D776B31}"/>
    <dgm:cxn modelId="{DC08E1D1-24DF-489C-ACEC-0C106AFCE553}" srcId="{32A108F9-0DFF-4CF8-B770-80AC0E51BD7D}" destId="{FECA4BB5-EF4A-469B-A5FE-72CF4FA7B1F5}" srcOrd="1" destOrd="0" parTransId="{02000EA7-0069-431A-9E4A-8A43E719537D}" sibTransId="{BD8D9807-5634-4794-BACC-D0352A1D18B1}"/>
    <dgm:cxn modelId="{670921D4-47C6-4E1E-B782-8AD7DA09AE68}" type="presOf" srcId="{03250BEE-E8C5-4823-B215-DCE4174820D2}" destId="{72874512-118E-47C3-8007-09F04EF0478D}" srcOrd="0" destOrd="0" presId="urn:microsoft.com/office/officeart/2005/8/layout/process4"/>
    <dgm:cxn modelId="{B1931CD9-218D-477E-B579-0DA25FF9EB54}" srcId="{54B78ECE-6F56-41BB-B9EC-EC898C287598}" destId="{63284A4C-BD80-4FD1-BE43-BDD098D3B63E}" srcOrd="2" destOrd="0" parTransId="{5C62ACD8-681A-43A9-9E61-18C71EA6D4FB}" sibTransId="{CE131A50-BE88-4F3F-BFD7-72DD5D39729F}"/>
    <dgm:cxn modelId="{B5F432DB-FFB8-43E9-B128-3B5F8A4676C8}" type="presOf" srcId="{FECA4BB5-EF4A-469B-A5FE-72CF4FA7B1F5}" destId="{D0804355-F942-467E-94BA-6A2DD4FFCF2F}" srcOrd="0" destOrd="0" presId="urn:microsoft.com/office/officeart/2005/8/layout/process4"/>
    <dgm:cxn modelId="{0B2AEFEA-48B4-421A-BB6E-D8415F6C666A}" srcId="{54B78ECE-6F56-41BB-B9EC-EC898C287598}" destId="{77E16A44-2DEC-4AB5-BBFC-5A94CA9F295C}" srcOrd="1" destOrd="0" parTransId="{C8399624-601D-4BEF-B583-3350D8D35A92}" sibTransId="{39087795-1C47-415B-93E5-A010DAFF3B2A}"/>
    <dgm:cxn modelId="{27161EFA-6958-4C32-9994-6E0F74BB8EB2}" srcId="{FECA4BB5-EF4A-469B-A5FE-72CF4FA7B1F5}" destId="{03250BEE-E8C5-4823-B215-DCE4174820D2}" srcOrd="0" destOrd="0" parTransId="{A6141FF5-E398-4C33-A3BD-24476DD777D1}" sibTransId="{9484143D-FD32-4FA1-9E95-1B4066C84B93}"/>
    <dgm:cxn modelId="{8B36CA38-BECF-4B8D-83F8-9B7D513355A8}" type="presParOf" srcId="{22D12976-15AF-41D1-A6CF-F57B477F070F}" destId="{B1BC2C8D-4A18-4909-963E-0A7684A851B0}" srcOrd="0" destOrd="0" presId="urn:microsoft.com/office/officeart/2005/8/layout/process4"/>
    <dgm:cxn modelId="{2A1C3FDA-B1BB-464B-9786-D9405F9856ED}" type="presParOf" srcId="{B1BC2C8D-4A18-4909-963E-0A7684A851B0}" destId="{D0804355-F942-467E-94BA-6A2DD4FFCF2F}" srcOrd="0" destOrd="0" presId="urn:microsoft.com/office/officeart/2005/8/layout/process4"/>
    <dgm:cxn modelId="{C2CF2DB1-C400-4DE8-A763-6FFE5B6CC482}" type="presParOf" srcId="{B1BC2C8D-4A18-4909-963E-0A7684A851B0}" destId="{BB47F2B2-0FCA-42A8-AD41-E859D3005C32}" srcOrd="1" destOrd="0" presId="urn:microsoft.com/office/officeart/2005/8/layout/process4"/>
    <dgm:cxn modelId="{6BC6E69A-04D6-4006-9F1C-32FD182B59C8}" type="presParOf" srcId="{B1BC2C8D-4A18-4909-963E-0A7684A851B0}" destId="{8F688208-0D83-4F0E-A3E6-432662278509}" srcOrd="2" destOrd="0" presId="urn:microsoft.com/office/officeart/2005/8/layout/process4"/>
    <dgm:cxn modelId="{4FADF360-94E5-4CE5-871D-810DC0289063}" type="presParOf" srcId="{8F688208-0D83-4F0E-A3E6-432662278509}" destId="{72874512-118E-47C3-8007-09F04EF0478D}" srcOrd="0" destOrd="0" presId="urn:microsoft.com/office/officeart/2005/8/layout/process4"/>
    <dgm:cxn modelId="{8DE1DB12-5113-447D-954D-BD46AE195F64}" type="presParOf" srcId="{22D12976-15AF-41D1-A6CF-F57B477F070F}" destId="{B28F5491-1392-41FD-A8C0-C5CDAC2844FB}" srcOrd="1" destOrd="0" presId="urn:microsoft.com/office/officeart/2005/8/layout/process4"/>
    <dgm:cxn modelId="{CB59ADE3-7A85-4EEC-8878-48CD2086FE53}" type="presParOf" srcId="{22D12976-15AF-41D1-A6CF-F57B477F070F}" destId="{32A78366-12AC-4BDA-B16A-FCE629C32D4A}" srcOrd="2" destOrd="0" presId="urn:microsoft.com/office/officeart/2005/8/layout/process4"/>
    <dgm:cxn modelId="{7EAC697D-F24F-4D05-B9D8-F6B2509669A2}" type="presParOf" srcId="{32A78366-12AC-4BDA-B16A-FCE629C32D4A}" destId="{732A2128-07B9-4172-A2A0-DB860D408A04}" srcOrd="0" destOrd="0" presId="urn:microsoft.com/office/officeart/2005/8/layout/process4"/>
    <dgm:cxn modelId="{44AF864C-78DC-4D53-8AE3-EDAAF99FC4B8}" type="presParOf" srcId="{32A78366-12AC-4BDA-B16A-FCE629C32D4A}" destId="{F550F158-503B-4702-8B8D-1113F1F5A059}" srcOrd="1" destOrd="0" presId="urn:microsoft.com/office/officeart/2005/8/layout/process4"/>
    <dgm:cxn modelId="{0224F427-EE2A-4A47-9DE4-5FA5F1DA5C15}" type="presParOf" srcId="{32A78366-12AC-4BDA-B16A-FCE629C32D4A}" destId="{B02715A6-6313-45C5-AB0B-B8CB7684A0EA}" srcOrd="2" destOrd="0" presId="urn:microsoft.com/office/officeart/2005/8/layout/process4"/>
    <dgm:cxn modelId="{70A8F8EC-CEA0-4546-8A13-71D6D3EC7B6D}" type="presParOf" srcId="{B02715A6-6313-45C5-AB0B-B8CB7684A0EA}" destId="{5503EB67-E262-45DF-B863-72BE90ACB6AA}" srcOrd="0" destOrd="0" presId="urn:microsoft.com/office/officeart/2005/8/layout/process4"/>
    <dgm:cxn modelId="{906290EA-0B87-4CB6-89AF-525BE19D12A5}" type="presParOf" srcId="{B02715A6-6313-45C5-AB0B-B8CB7684A0EA}" destId="{38B2928F-A465-42EF-8663-F0414775215E}" srcOrd="1" destOrd="0" presId="urn:microsoft.com/office/officeart/2005/8/layout/process4"/>
    <dgm:cxn modelId="{10ED0E25-7162-4F99-92E9-5D2D8E9665DC}" type="presParOf" srcId="{B02715A6-6313-45C5-AB0B-B8CB7684A0EA}" destId="{2BA4D770-CDB8-40F1-85ED-8F586A6A13D3}" srcOrd="2" destOrd="0" presId="urn:microsoft.com/office/officeart/2005/8/layout/process4"/>
    <dgm:cxn modelId="{08AD52F8-7D39-406D-A11B-070916A90F29}" type="presParOf" srcId="{B02715A6-6313-45C5-AB0B-B8CB7684A0EA}" destId="{E1243310-CD96-4D6A-A7A6-9C4BADB48A9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45E84A-6776-4B2C-B0A4-91C47BF80B3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2BA98A9-E7DA-4A94-BC53-A9C6A3C94F4B}">
      <dgm:prSet/>
      <dgm:spPr/>
      <dgm:t>
        <a:bodyPr/>
        <a:lstStyle/>
        <a:p>
          <a:r>
            <a:rPr lang="de-DE" b="1"/>
            <a:t>Deckblatt/Intro</a:t>
          </a:r>
          <a:endParaRPr lang="de-DE"/>
        </a:p>
      </dgm:t>
    </dgm:pt>
    <dgm:pt modelId="{E7C35A27-F8F1-4AC6-8CED-114490679B37}" type="parTrans" cxnId="{8DBF41E1-07A9-429A-A49F-1BCA1D9214B6}">
      <dgm:prSet/>
      <dgm:spPr/>
      <dgm:t>
        <a:bodyPr/>
        <a:lstStyle/>
        <a:p>
          <a:endParaRPr lang="de-DE"/>
        </a:p>
      </dgm:t>
    </dgm:pt>
    <dgm:pt modelId="{6FFABAB2-BD8E-41D5-B021-FD0000D110C2}" type="sibTrans" cxnId="{8DBF41E1-07A9-429A-A49F-1BCA1D9214B6}">
      <dgm:prSet/>
      <dgm:spPr/>
      <dgm:t>
        <a:bodyPr/>
        <a:lstStyle/>
        <a:p>
          <a:endParaRPr lang="de-DE"/>
        </a:p>
      </dgm:t>
    </dgm:pt>
    <dgm:pt modelId="{BB64424D-BE18-4E6B-B244-8C65CED92C92}">
      <dgm:prSet/>
      <dgm:spPr/>
      <dgm:t>
        <a:bodyPr/>
        <a:lstStyle/>
        <a:p>
          <a:r>
            <a:rPr lang="de-DE" baseline="0" dirty="0"/>
            <a:t>Short, Nice and Sweet! </a:t>
          </a:r>
          <a:endParaRPr lang="de-DE" dirty="0"/>
        </a:p>
      </dgm:t>
    </dgm:pt>
    <dgm:pt modelId="{F827BB55-AF16-43F9-BCF2-02EC1C438A92}" type="parTrans" cxnId="{A997536E-2FB9-41A0-AD84-9D09D151A925}">
      <dgm:prSet/>
      <dgm:spPr/>
      <dgm:t>
        <a:bodyPr/>
        <a:lstStyle/>
        <a:p>
          <a:endParaRPr lang="de-DE"/>
        </a:p>
      </dgm:t>
    </dgm:pt>
    <dgm:pt modelId="{F56A5FCE-522D-4B2A-89F8-D305AC45B22D}" type="sibTrans" cxnId="{A997536E-2FB9-41A0-AD84-9D09D151A925}">
      <dgm:prSet/>
      <dgm:spPr/>
      <dgm:t>
        <a:bodyPr/>
        <a:lstStyle/>
        <a:p>
          <a:endParaRPr lang="de-DE"/>
        </a:p>
      </dgm:t>
    </dgm:pt>
    <dgm:pt modelId="{73F1B4B1-13C4-463B-85F1-D91B502C8130}">
      <dgm:prSet/>
      <dgm:spPr/>
      <dgm:t>
        <a:bodyPr/>
        <a:lstStyle/>
        <a:p>
          <a:r>
            <a:rPr lang="de-DE" b="1"/>
            <a:t>Team/Gründer</a:t>
          </a:r>
          <a:endParaRPr lang="de-DE"/>
        </a:p>
      </dgm:t>
    </dgm:pt>
    <dgm:pt modelId="{3B027D00-9D06-4C8B-A37E-809458644B51}" type="parTrans" cxnId="{862351A7-AD35-44B6-9075-F8660E3EE28E}">
      <dgm:prSet/>
      <dgm:spPr/>
      <dgm:t>
        <a:bodyPr/>
        <a:lstStyle/>
        <a:p>
          <a:endParaRPr lang="de-DE"/>
        </a:p>
      </dgm:t>
    </dgm:pt>
    <dgm:pt modelId="{6DCECE38-38EB-4CFD-BB97-1A1C8352BE64}" type="sibTrans" cxnId="{862351A7-AD35-44B6-9075-F8660E3EE28E}">
      <dgm:prSet/>
      <dgm:spPr/>
      <dgm:t>
        <a:bodyPr/>
        <a:lstStyle/>
        <a:p>
          <a:endParaRPr lang="de-DE"/>
        </a:p>
      </dgm:t>
    </dgm:pt>
    <dgm:pt modelId="{12C06B3D-BF74-4BBC-A227-6E637BA75662}">
      <dgm:prSet/>
      <dgm:spPr/>
      <dgm:t>
        <a:bodyPr/>
        <a:lstStyle/>
        <a:p>
          <a:r>
            <a:rPr lang="de-DE" baseline="0" dirty="0"/>
            <a:t>Herzstück Eures Pitchs!</a:t>
          </a:r>
          <a:endParaRPr lang="de-DE" dirty="0"/>
        </a:p>
      </dgm:t>
    </dgm:pt>
    <dgm:pt modelId="{2E1C1CEE-AEAD-466B-BC33-5AFD086DB8BE}" type="parTrans" cxnId="{648AF3EA-ABE3-4540-BA84-F5B24F38D9FE}">
      <dgm:prSet/>
      <dgm:spPr/>
      <dgm:t>
        <a:bodyPr/>
        <a:lstStyle/>
        <a:p>
          <a:endParaRPr lang="de-DE"/>
        </a:p>
      </dgm:t>
    </dgm:pt>
    <dgm:pt modelId="{BE699793-D3D0-4993-BD24-76B8E0C0B1CF}" type="sibTrans" cxnId="{648AF3EA-ABE3-4540-BA84-F5B24F38D9FE}">
      <dgm:prSet/>
      <dgm:spPr/>
      <dgm:t>
        <a:bodyPr/>
        <a:lstStyle/>
        <a:p>
          <a:endParaRPr lang="de-DE"/>
        </a:p>
      </dgm:t>
    </dgm:pt>
    <dgm:pt modelId="{578BE49F-5FF6-4820-B849-06558293E2C8}">
      <dgm:prSet/>
      <dgm:spPr/>
      <dgm:t>
        <a:bodyPr/>
        <a:lstStyle/>
        <a:p>
          <a:r>
            <a:rPr lang="de-DE" b="1"/>
            <a:t>Problem</a:t>
          </a:r>
          <a:endParaRPr lang="de-DE"/>
        </a:p>
      </dgm:t>
    </dgm:pt>
    <dgm:pt modelId="{2AFDE63F-640F-4CE4-A106-4F0B64444FC8}" type="parTrans" cxnId="{673F1375-FFF2-4BDC-80E9-00922C51C0A9}">
      <dgm:prSet/>
      <dgm:spPr/>
      <dgm:t>
        <a:bodyPr/>
        <a:lstStyle/>
        <a:p>
          <a:endParaRPr lang="de-DE"/>
        </a:p>
      </dgm:t>
    </dgm:pt>
    <dgm:pt modelId="{69D2B445-BE99-43B6-B08A-63327A60273F}" type="sibTrans" cxnId="{673F1375-FFF2-4BDC-80E9-00922C51C0A9}">
      <dgm:prSet/>
      <dgm:spPr/>
      <dgm:t>
        <a:bodyPr/>
        <a:lstStyle/>
        <a:p>
          <a:endParaRPr lang="de-DE"/>
        </a:p>
      </dgm:t>
    </dgm:pt>
    <dgm:pt modelId="{5E8364FE-4A32-454A-A660-BC412F5397F5}">
      <dgm:prSet/>
      <dgm:spPr/>
      <dgm:t>
        <a:bodyPr/>
        <a:lstStyle/>
        <a:p>
          <a:r>
            <a:rPr lang="de-DE" baseline="0" dirty="0"/>
            <a:t>Hier beschreibt Ihr möglichst eindringlich und einfach </a:t>
          </a:r>
          <a:br>
            <a:rPr lang="de-DE" baseline="0" dirty="0"/>
          </a:br>
          <a:r>
            <a:rPr lang="de-DE" b="1" baseline="0" dirty="0"/>
            <a:t>welches</a:t>
          </a:r>
          <a:r>
            <a:rPr lang="de-DE" baseline="0" dirty="0"/>
            <a:t> Problem Ihr für </a:t>
          </a:r>
          <a:r>
            <a:rPr lang="de-DE" b="1" baseline="0" dirty="0"/>
            <a:t>wen</a:t>
          </a:r>
          <a:r>
            <a:rPr lang="de-DE" baseline="0" dirty="0"/>
            <a:t> löst</a:t>
          </a:r>
          <a:endParaRPr lang="de-DE" dirty="0"/>
        </a:p>
      </dgm:t>
    </dgm:pt>
    <dgm:pt modelId="{3CF8A3E5-B7F7-419B-A3D2-E5E643298B28}" type="parTrans" cxnId="{DB031CF4-6202-49F7-9A7A-E3FEAF3DDBA0}">
      <dgm:prSet/>
      <dgm:spPr/>
      <dgm:t>
        <a:bodyPr/>
        <a:lstStyle/>
        <a:p>
          <a:endParaRPr lang="de-DE"/>
        </a:p>
      </dgm:t>
    </dgm:pt>
    <dgm:pt modelId="{789DE2D0-956B-4C65-882A-AF0FD227EECC}" type="sibTrans" cxnId="{DB031CF4-6202-49F7-9A7A-E3FEAF3DDBA0}">
      <dgm:prSet/>
      <dgm:spPr/>
      <dgm:t>
        <a:bodyPr/>
        <a:lstStyle/>
        <a:p>
          <a:endParaRPr lang="de-DE"/>
        </a:p>
      </dgm:t>
    </dgm:pt>
    <dgm:pt modelId="{22EE9C37-7E41-4D01-B712-ED5ACBEDBAD2}">
      <dgm:prSet/>
      <dgm:spPr/>
      <dgm:t>
        <a:bodyPr/>
        <a:lstStyle/>
        <a:p>
          <a:r>
            <a:rPr lang="de-DE" b="1" baseline="0" dirty="0"/>
            <a:t>TIPP: </a:t>
          </a:r>
          <a:r>
            <a:rPr lang="de-DE" baseline="0" dirty="0"/>
            <a:t>Eigene Erfahrungen erzeugen Emotionen! </a:t>
          </a:r>
          <a:br>
            <a:rPr lang="de-DE" baseline="0" dirty="0"/>
          </a:br>
          <a:r>
            <a:rPr lang="de-DE" baseline="0" dirty="0"/>
            <a:t>Need/Pain aufzeigen und validieren!</a:t>
          </a:r>
          <a:endParaRPr lang="de-DE" dirty="0"/>
        </a:p>
      </dgm:t>
    </dgm:pt>
    <dgm:pt modelId="{A821578A-C534-4EBA-9D16-B1F42BC40C3C}" type="parTrans" cxnId="{7FB34463-8222-42C1-8EC9-3C70B7C2924E}">
      <dgm:prSet/>
      <dgm:spPr/>
      <dgm:t>
        <a:bodyPr/>
        <a:lstStyle/>
        <a:p>
          <a:endParaRPr lang="de-DE"/>
        </a:p>
      </dgm:t>
    </dgm:pt>
    <dgm:pt modelId="{D8F3C2AD-EBE1-4971-A32C-D9D72E789C81}" type="sibTrans" cxnId="{7FB34463-8222-42C1-8EC9-3C70B7C2924E}">
      <dgm:prSet/>
      <dgm:spPr/>
      <dgm:t>
        <a:bodyPr/>
        <a:lstStyle/>
        <a:p>
          <a:endParaRPr lang="de-DE"/>
        </a:p>
      </dgm:t>
    </dgm:pt>
    <dgm:pt modelId="{4799EAE5-5BFB-4571-AF37-F9550F12B1A4}">
      <dgm:prSet/>
      <dgm:spPr/>
      <dgm:t>
        <a:bodyPr/>
        <a:lstStyle/>
        <a:p>
          <a:r>
            <a:rPr lang="de-DE" baseline="0" dirty="0"/>
            <a:t>Prägnante Einleitung zu Eurem Unternehmen und Anlass des Pitches</a:t>
          </a:r>
          <a:endParaRPr lang="de-DE" dirty="0"/>
        </a:p>
      </dgm:t>
    </dgm:pt>
    <dgm:pt modelId="{02DB6127-12C1-4924-B46D-B55FEFCA4A0F}" type="parTrans" cxnId="{DCB3CD1F-F12A-4AFD-8C68-D813D73EFFAC}">
      <dgm:prSet/>
      <dgm:spPr/>
      <dgm:t>
        <a:bodyPr/>
        <a:lstStyle/>
        <a:p>
          <a:endParaRPr lang="de-DE"/>
        </a:p>
      </dgm:t>
    </dgm:pt>
    <dgm:pt modelId="{B9FAE055-D819-41F9-B6DC-EB60E2613E12}" type="sibTrans" cxnId="{DCB3CD1F-F12A-4AFD-8C68-D813D73EFFAC}">
      <dgm:prSet/>
      <dgm:spPr/>
      <dgm:t>
        <a:bodyPr/>
        <a:lstStyle/>
        <a:p>
          <a:endParaRPr lang="de-DE"/>
        </a:p>
      </dgm:t>
    </dgm:pt>
    <dgm:pt modelId="{BBC76D08-27E0-4845-B586-0FFB7EAB2A14}">
      <dgm:prSet/>
      <dgm:spPr/>
      <dgm:t>
        <a:bodyPr/>
        <a:lstStyle/>
        <a:p>
          <a:r>
            <a:rPr lang="de-DE" baseline="0" dirty="0"/>
            <a:t>Hier werden die wichtigsten Personen mit Ihren Erfahrungen, </a:t>
          </a:r>
          <a:br>
            <a:rPr lang="de-DE" baseline="0" dirty="0"/>
          </a:br>
          <a:r>
            <a:rPr lang="de-DE" baseline="0" dirty="0"/>
            <a:t>Kompetenzen und Funktionen vorgestellt</a:t>
          </a:r>
          <a:endParaRPr lang="de-DE" dirty="0"/>
        </a:p>
      </dgm:t>
    </dgm:pt>
    <dgm:pt modelId="{9149FBA7-4F9D-42F4-A8B4-AF2A9C70CDE0}" type="parTrans" cxnId="{BF8AA41D-CB09-4B27-8E60-5C63B89057AD}">
      <dgm:prSet/>
      <dgm:spPr/>
      <dgm:t>
        <a:bodyPr/>
        <a:lstStyle/>
        <a:p>
          <a:endParaRPr lang="de-DE"/>
        </a:p>
      </dgm:t>
    </dgm:pt>
    <dgm:pt modelId="{DE5C63FB-4904-4DAD-8AE5-8C7E95CD2FAD}" type="sibTrans" cxnId="{BF8AA41D-CB09-4B27-8E60-5C63B89057AD}">
      <dgm:prSet/>
      <dgm:spPr/>
      <dgm:t>
        <a:bodyPr/>
        <a:lstStyle/>
        <a:p>
          <a:endParaRPr lang="de-DE"/>
        </a:p>
      </dgm:t>
    </dgm:pt>
    <dgm:pt modelId="{66ECBB0F-5FA9-4F27-8E68-566F736CBD1D}" type="pres">
      <dgm:prSet presAssocID="{0445E84A-6776-4B2C-B0A4-91C47BF80B31}" presName="Name0" presStyleCnt="0">
        <dgm:presLayoutVars>
          <dgm:dir/>
          <dgm:animLvl val="lvl"/>
          <dgm:resizeHandles val="exact"/>
        </dgm:presLayoutVars>
      </dgm:prSet>
      <dgm:spPr/>
    </dgm:pt>
    <dgm:pt modelId="{8C9700FB-A4FF-4A2C-BFFA-2F82B0EF5EE7}" type="pres">
      <dgm:prSet presAssocID="{578BE49F-5FF6-4820-B849-06558293E2C8}" presName="boxAndChildren" presStyleCnt="0"/>
      <dgm:spPr/>
    </dgm:pt>
    <dgm:pt modelId="{F841611B-6520-41E9-8C09-680B4048EEB2}" type="pres">
      <dgm:prSet presAssocID="{578BE49F-5FF6-4820-B849-06558293E2C8}" presName="parentTextBox" presStyleLbl="node1" presStyleIdx="0" presStyleCnt="3"/>
      <dgm:spPr/>
    </dgm:pt>
    <dgm:pt modelId="{CA029497-2CCF-419F-8BBA-2E6465403EA5}" type="pres">
      <dgm:prSet presAssocID="{578BE49F-5FF6-4820-B849-06558293E2C8}" presName="entireBox" presStyleLbl="node1" presStyleIdx="0" presStyleCnt="3"/>
      <dgm:spPr/>
    </dgm:pt>
    <dgm:pt modelId="{F9750F5B-DA1C-4099-9352-31286BDE2C25}" type="pres">
      <dgm:prSet presAssocID="{578BE49F-5FF6-4820-B849-06558293E2C8}" presName="descendantBox" presStyleCnt="0"/>
      <dgm:spPr/>
    </dgm:pt>
    <dgm:pt modelId="{ECDC2BC1-F207-45E2-9B86-E7022F00C2A0}" type="pres">
      <dgm:prSet presAssocID="{5E8364FE-4A32-454A-A660-BC412F5397F5}" presName="childTextBox" presStyleLbl="fgAccFollowNode1" presStyleIdx="0" presStyleCnt="6">
        <dgm:presLayoutVars>
          <dgm:bulletEnabled val="1"/>
        </dgm:presLayoutVars>
      </dgm:prSet>
      <dgm:spPr/>
    </dgm:pt>
    <dgm:pt modelId="{1D81830C-9189-4827-96A0-CECADF1E054F}" type="pres">
      <dgm:prSet presAssocID="{22EE9C37-7E41-4D01-B712-ED5ACBEDBAD2}" presName="childTextBox" presStyleLbl="fgAccFollowNode1" presStyleIdx="1" presStyleCnt="6">
        <dgm:presLayoutVars>
          <dgm:bulletEnabled val="1"/>
        </dgm:presLayoutVars>
      </dgm:prSet>
      <dgm:spPr/>
    </dgm:pt>
    <dgm:pt modelId="{46BDDF24-0A6B-4D39-8AFA-A94352D71884}" type="pres">
      <dgm:prSet presAssocID="{6DCECE38-38EB-4CFD-BB97-1A1C8352BE64}" presName="sp" presStyleCnt="0"/>
      <dgm:spPr/>
    </dgm:pt>
    <dgm:pt modelId="{FE5F91BF-7B64-4323-A7D0-69A7B14D8F40}" type="pres">
      <dgm:prSet presAssocID="{73F1B4B1-13C4-463B-85F1-D91B502C8130}" presName="arrowAndChildren" presStyleCnt="0"/>
      <dgm:spPr/>
    </dgm:pt>
    <dgm:pt modelId="{44F0D578-AB90-4E58-820A-952204E27B0C}" type="pres">
      <dgm:prSet presAssocID="{73F1B4B1-13C4-463B-85F1-D91B502C8130}" presName="parentTextArrow" presStyleLbl="node1" presStyleIdx="0" presStyleCnt="3"/>
      <dgm:spPr/>
    </dgm:pt>
    <dgm:pt modelId="{F2C8B154-E4B5-44B4-AF74-1A4C04031D8A}" type="pres">
      <dgm:prSet presAssocID="{73F1B4B1-13C4-463B-85F1-D91B502C8130}" presName="arrow" presStyleLbl="node1" presStyleIdx="1" presStyleCnt="3"/>
      <dgm:spPr/>
    </dgm:pt>
    <dgm:pt modelId="{1BB3EFC7-27CF-42D5-9333-32392449EDA1}" type="pres">
      <dgm:prSet presAssocID="{73F1B4B1-13C4-463B-85F1-D91B502C8130}" presName="descendantArrow" presStyleCnt="0"/>
      <dgm:spPr/>
    </dgm:pt>
    <dgm:pt modelId="{79E194FB-E5F0-4AB4-A68B-83DADCD49521}" type="pres">
      <dgm:prSet presAssocID="{12C06B3D-BF74-4BBC-A227-6E637BA75662}" presName="childTextArrow" presStyleLbl="fgAccFollowNode1" presStyleIdx="2" presStyleCnt="6">
        <dgm:presLayoutVars>
          <dgm:bulletEnabled val="1"/>
        </dgm:presLayoutVars>
      </dgm:prSet>
      <dgm:spPr/>
    </dgm:pt>
    <dgm:pt modelId="{D7662301-861F-48B8-8E13-865949802978}" type="pres">
      <dgm:prSet presAssocID="{BBC76D08-27E0-4845-B586-0FFB7EAB2A14}" presName="childTextArrow" presStyleLbl="fgAccFollowNode1" presStyleIdx="3" presStyleCnt="6">
        <dgm:presLayoutVars>
          <dgm:bulletEnabled val="1"/>
        </dgm:presLayoutVars>
      </dgm:prSet>
      <dgm:spPr/>
    </dgm:pt>
    <dgm:pt modelId="{D669C8EE-7580-4B59-AABB-9223AEB77738}" type="pres">
      <dgm:prSet presAssocID="{6FFABAB2-BD8E-41D5-B021-FD0000D110C2}" presName="sp" presStyleCnt="0"/>
      <dgm:spPr/>
    </dgm:pt>
    <dgm:pt modelId="{DF205C46-48A5-49BA-8A54-AA53BD1D13DE}" type="pres">
      <dgm:prSet presAssocID="{32BA98A9-E7DA-4A94-BC53-A9C6A3C94F4B}" presName="arrowAndChildren" presStyleCnt="0"/>
      <dgm:spPr/>
    </dgm:pt>
    <dgm:pt modelId="{D7F70C26-6603-4B9E-A9DB-DA00EE1F0E1C}" type="pres">
      <dgm:prSet presAssocID="{32BA98A9-E7DA-4A94-BC53-A9C6A3C94F4B}" presName="parentTextArrow" presStyleLbl="node1" presStyleIdx="1" presStyleCnt="3"/>
      <dgm:spPr/>
    </dgm:pt>
    <dgm:pt modelId="{1B17B1F0-3C96-43CE-B280-3CBB00A217A6}" type="pres">
      <dgm:prSet presAssocID="{32BA98A9-E7DA-4A94-BC53-A9C6A3C94F4B}" presName="arrow" presStyleLbl="node1" presStyleIdx="2" presStyleCnt="3"/>
      <dgm:spPr/>
    </dgm:pt>
    <dgm:pt modelId="{D3F17B74-B08D-4360-B961-6472CF045945}" type="pres">
      <dgm:prSet presAssocID="{32BA98A9-E7DA-4A94-BC53-A9C6A3C94F4B}" presName="descendantArrow" presStyleCnt="0"/>
      <dgm:spPr/>
    </dgm:pt>
    <dgm:pt modelId="{323C5B2F-3B92-48EA-A797-E481B716A7D4}" type="pres">
      <dgm:prSet presAssocID="{BB64424D-BE18-4E6B-B244-8C65CED92C92}" presName="childTextArrow" presStyleLbl="fgAccFollowNode1" presStyleIdx="4" presStyleCnt="6">
        <dgm:presLayoutVars>
          <dgm:bulletEnabled val="1"/>
        </dgm:presLayoutVars>
      </dgm:prSet>
      <dgm:spPr/>
    </dgm:pt>
    <dgm:pt modelId="{ADA5BB59-D62E-4A14-B7CF-D4D977538FD2}" type="pres">
      <dgm:prSet presAssocID="{4799EAE5-5BFB-4571-AF37-F9550F12B1A4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93F4B504-7CC4-4682-B6A9-F173A219B90B}" type="presOf" srcId="{32BA98A9-E7DA-4A94-BC53-A9C6A3C94F4B}" destId="{D7F70C26-6603-4B9E-A9DB-DA00EE1F0E1C}" srcOrd="0" destOrd="0" presId="urn:microsoft.com/office/officeart/2005/8/layout/process4"/>
    <dgm:cxn modelId="{BF8AA41D-CB09-4B27-8E60-5C63B89057AD}" srcId="{73F1B4B1-13C4-463B-85F1-D91B502C8130}" destId="{BBC76D08-27E0-4845-B586-0FFB7EAB2A14}" srcOrd="1" destOrd="0" parTransId="{9149FBA7-4F9D-42F4-A8B4-AF2A9C70CDE0}" sibTransId="{DE5C63FB-4904-4DAD-8AE5-8C7E95CD2FAD}"/>
    <dgm:cxn modelId="{DCB3CD1F-F12A-4AFD-8C68-D813D73EFFAC}" srcId="{32BA98A9-E7DA-4A94-BC53-A9C6A3C94F4B}" destId="{4799EAE5-5BFB-4571-AF37-F9550F12B1A4}" srcOrd="1" destOrd="0" parTransId="{02DB6127-12C1-4924-B46D-B55FEFCA4A0F}" sibTransId="{B9FAE055-D819-41F9-B6DC-EB60E2613E12}"/>
    <dgm:cxn modelId="{513C172E-F9EE-4BB1-8577-C28CA3E48482}" type="presOf" srcId="{73F1B4B1-13C4-463B-85F1-D91B502C8130}" destId="{44F0D578-AB90-4E58-820A-952204E27B0C}" srcOrd="0" destOrd="0" presId="urn:microsoft.com/office/officeart/2005/8/layout/process4"/>
    <dgm:cxn modelId="{071C153B-1E1F-44EB-BE1B-06310CE1E8C7}" type="presOf" srcId="{BB64424D-BE18-4E6B-B244-8C65CED92C92}" destId="{323C5B2F-3B92-48EA-A797-E481B716A7D4}" srcOrd="0" destOrd="0" presId="urn:microsoft.com/office/officeart/2005/8/layout/process4"/>
    <dgm:cxn modelId="{9CCE6243-0AA6-40CF-9FC9-4B1468B990ED}" type="presOf" srcId="{32BA98A9-E7DA-4A94-BC53-A9C6A3C94F4B}" destId="{1B17B1F0-3C96-43CE-B280-3CBB00A217A6}" srcOrd="1" destOrd="0" presId="urn:microsoft.com/office/officeart/2005/8/layout/process4"/>
    <dgm:cxn modelId="{7FB34463-8222-42C1-8EC9-3C70B7C2924E}" srcId="{578BE49F-5FF6-4820-B849-06558293E2C8}" destId="{22EE9C37-7E41-4D01-B712-ED5ACBEDBAD2}" srcOrd="1" destOrd="0" parTransId="{A821578A-C534-4EBA-9D16-B1F42BC40C3C}" sibTransId="{D8F3C2AD-EBE1-4971-A32C-D9D72E789C81}"/>
    <dgm:cxn modelId="{7A3DAE46-FE2A-4FAF-B89B-4B041BA9FC72}" type="presOf" srcId="{BBC76D08-27E0-4845-B586-0FFB7EAB2A14}" destId="{D7662301-861F-48B8-8E13-865949802978}" srcOrd="0" destOrd="0" presId="urn:microsoft.com/office/officeart/2005/8/layout/process4"/>
    <dgm:cxn modelId="{61B8BE67-8864-422B-8F52-ADD35A89340A}" type="presOf" srcId="{578BE49F-5FF6-4820-B849-06558293E2C8}" destId="{CA029497-2CCF-419F-8BBA-2E6465403EA5}" srcOrd="1" destOrd="0" presId="urn:microsoft.com/office/officeart/2005/8/layout/process4"/>
    <dgm:cxn modelId="{A997536E-2FB9-41A0-AD84-9D09D151A925}" srcId="{32BA98A9-E7DA-4A94-BC53-A9C6A3C94F4B}" destId="{BB64424D-BE18-4E6B-B244-8C65CED92C92}" srcOrd="0" destOrd="0" parTransId="{F827BB55-AF16-43F9-BCF2-02EC1C438A92}" sibTransId="{F56A5FCE-522D-4B2A-89F8-D305AC45B22D}"/>
    <dgm:cxn modelId="{673F1375-FFF2-4BDC-80E9-00922C51C0A9}" srcId="{0445E84A-6776-4B2C-B0A4-91C47BF80B31}" destId="{578BE49F-5FF6-4820-B849-06558293E2C8}" srcOrd="2" destOrd="0" parTransId="{2AFDE63F-640F-4CE4-A106-4F0B64444FC8}" sibTransId="{69D2B445-BE99-43B6-B08A-63327A60273F}"/>
    <dgm:cxn modelId="{405FC975-C139-40CC-AB50-E2384C01A9A8}" type="presOf" srcId="{0445E84A-6776-4B2C-B0A4-91C47BF80B31}" destId="{66ECBB0F-5FA9-4F27-8E68-566F736CBD1D}" srcOrd="0" destOrd="0" presId="urn:microsoft.com/office/officeart/2005/8/layout/process4"/>
    <dgm:cxn modelId="{A921DEA3-A100-41CA-959C-33DB3374DC64}" type="presOf" srcId="{578BE49F-5FF6-4820-B849-06558293E2C8}" destId="{F841611B-6520-41E9-8C09-680B4048EEB2}" srcOrd="0" destOrd="0" presId="urn:microsoft.com/office/officeart/2005/8/layout/process4"/>
    <dgm:cxn modelId="{862351A7-AD35-44B6-9075-F8660E3EE28E}" srcId="{0445E84A-6776-4B2C-B0A4-91C47BF80B31}" destId="{73F1B4B1-13C4-463B-85F1-D91B502C8130}" srcOrd="1" destOrd="0" parTransId="{3B027D00-9D06-4C8B-A37E-809458644B51}" sibTransId="{6DCECE38-38EB-4CFD-BB97-1A1C8352BE64}"/>
    <dgm:cxn modelId="{CA2576B5-BCED-4278-B16F-D471C2E043DE}" type="presOf" srcId="{4799EAE5-5BFB-4571-AF37-F9550F12B1A4}" destId="{ADA5BB59-D62E-4A14-B7CF-D4D977538FD2}" srcOrd="0" destOrd="0" presId="urn:microsoft.com/office/officeart/2005/8/layout/process4"/>
    <dgm:cxn modelId="{FBEB30BD-D1C2-4F07-9CC4-7A5FB71590A4}" type="presOf" srcId="{12C06B3D-BF74-4BBC-A227-6E637BA75662}" destId="{79E194FB-E5F0-4AB4-A68B-83DADCD49521}" srcOrd="0" destOrd="0" presId="urn:microsoft.com/office/officeart/2005/8/layout/process4"/>
    <dgm:cxn modelId="{F25B76CF-F7AC-4BB2-AD9B-3A190886143C}" type="presOf" srcId="{22EE9C37-7E41-4D01-B712-ED5ACBEDBAD2}" destId="{1D81830C-9189-4827-96A0-CECADF1E054F}" srcOrd="0" destOrd="0" presId="urn:microsoft.com/office/officeart/2005/8/layout/process4"/>
    <dgm:cxn modelId="{8DBF41E1-07A9-429A-A49F-1BCA1D9214B6}" srcId="{0445E84A-6776-4B2C-B0A4-91C47BF80B31}" destId="{32BA98A9-E7DA-4A94-BC53-A9C6A3C94F4B}" srcOrd="0" destOrd="0" parTransId="{E7C35A27-F8F1-4AC6-8CED-114490679B37}" sibTransId="{6FFABAB2-BD8E-41D5-B021-FD0000D110C2}"/>
    <dgm:cxn modelId="{F7B981E9-BB35-43B9-B285-0E39CAEACC9D}" type="presOf" srcId="{73F1B4B1-13C4-463B-85F1-D91B502C8130}" destId="{F2C8B154-E4B5-44B4-AF74-1A4C04031D8A}" srcOrd="1" destOrd="0" presId="urn:microsoft.com/office/officeart/2005/8/layout/process4"/>
    <dgm:cxn modelId="{648AF3EA-ABE3-4540-BA84-F5B24F38D9FE}" srcId="{73F1B4B1-13C4-463B-85F1-D91B502C8130}" destId="{12C06B3D-BF74-4BBC-A227-6E637BA75662}" srcOrd="0" destOrd="0" parTransId="{2E1C1CEE-AEAD-466B-BC33-5AFD086DB8BE}" sibTransId="{BE699793-D3D0-4993-BD24-76B8E0C0B1CF}"/>
    <dgm:cxn modelId="{D7EC66EB-1906-407E-BD68-E7A45F4F9A33}" type="presOf" srcId="{5E8364FE-4A32-454A-A660-BC412F5397F5}" destId="{ECDC2BC1-F207-45E2-9B86-E7022F00C2A0}" srcOrd="0" destOrd="0" presId="urn:microsoft.com/office/officeart/2005/8/layout/process4"/>
    <dgm:cxn modelId="{DB031CF4-6202-49F7-9A7A-E3FEAF3DDBA0}" srcId="{578BE49F-5FF6-4820-B849-06558293E2C8}" destId="{5E8364FE-4A32-454A-A660-BC412F5397F5}" srcOrd="0" destOrd="0" parTransId="{3CF8A3E5-B7F7-419B-A3D2-E5E643298B28}" sibTransId="{789DE2D0-956B-4C65-882A-AF0FD227EECC}"/>
    <dgm:cxn modelId="{AE2D9148-F4B5-4248-AA28-88381E40FDDA}" type="presParOf" srcId="{66ECBB0F-5FA9-4F27-8E68-566F736CBD1D}" destId="{8C9700FB-A4FF-4A2C-BFFA-2F82B0EF5EE7}" srcOrd="0" destOrd="0" presId="urn:microsoft.com/office/officeart/2005/8/layout/process4"/>
    <dgm:cxn modelId="{F15AC339-EFD1-44AC-A57E-DCF1431B322E}" type="presParOf" srcId="{8C9700FB-A4FF-4A2C-BFFA-2F82B0EF5EE7}" destId="{F841611B-6520-41E9-8C09-680B4048EEB2}" srcOrd="0" destOrd="0" presId="urn:microsoft.com/office/officeart/2005/8/layout/process4"/>
    <dgm:cxn modelId="{0B51C2B0-01A7-4026-B94F-98B52EBBC9E1}" type="presParOf" srcId="{8C9700FB-A4FF-4A2C-BFFA-2F82B0EF5EE7}" destId="{CA029497-2CCF-419F-8BBA-2E6465403EA5}" srcOrd="1" destOrd="0" presId="urn:microsoft.com/office/officeart/2005/8/layout/process4"/>
    <dgm:cxn modelId="{17344FFB-DD40-416C-AB13-CB7F8A11DDD5}" type="presParOf" srcId="{8C9700FB-A4FF-4A2C-BFFA-2F82B0EF5EE7}" destId="{F9750F5B-DA1C-4099-9352-31286BDE2C25}" srcOrd="2" destOrd="0" presId="urn:microsoft.com/office/officeart/2005/8/layout/process4"/>
    <dgm:cxn modelId="{3240F6CE-A849-4F77-B285-2E245EC1766E}" type="presParOf" srcId="{F9750F5B-DA1C-4099-9352-31286BDE2C25}" destId="{ECDC2BC1-F207-45E2-9B86-E7022F00C2A0}" srcOrd="0" destOrd="0" presId="urn:microsoft.com/office/officeart/2005/8/layout/process4"/>
    <dgm:cxn modelId="{CDF1998C-2A40-4F46-AB83-E9D29D418F41}" type="presParOf" srcId="{F9750F5B-DA1C-4099-9352-31286BDE2C25}" destId="{1D81830C-9189-4827-96A0-CECADF1E054F}" srcOrd="1" destOrd="0" presId="urn:microsoft.com/office/officeart/2005/8/layout/process4"/>
    <dgm:cxn modelId="{8C6AB6B8-A0CE-4FCD-B1AC-597C33E5ABBD}" type="presParOf" srcId="{66ECBB0F-5FA9-4F27-8E68-566F736CBD1D}" destId="{46BDDF24-0A6B-4D39-8AFA-A94352D71884}" srcOrd="1" destOrd="0" presId="urn:microsoft.com/office/officeart/2005/8/layout/process4"/>
    <dgm:cxn modelId="{3C3910AA-EAEA-4074-999B-7B906B3FA11D}" type="presParOf" srcId="{66ECBB0F-5FA9-4F27-8E68-566F736CBD1D}" destId="{FE5F91BF-7B64-4323-A7D0-69A7B14D8F40}" srcOrd="2" destOrd="0" presId="urn:microsoft.com/office/officeart/2005/8/layout/process4"/>
    <dgm:cxn modelId="{A3438749-4459-4171-80AC-FDDA9D7088A3}" type="presParOf" srcId="{FE5F91BF-7B64-4323-A7D0-69A7B14D8F40}" destId="{44F0D578-AB90-4E58-820A-952204E27B0C}" srcOrd="0" destOrd="0" presId="urn:microsoft.com/office/officeart/2005/8/layout/process4"/>
    <dgm:cxn modelId="{89FB4B8E-C272-4C2B-AEE3-42E15ADD26B5}" type="presParOf" srcId="{FE5F91BF-7B64-4323-A7D0-69A7B14D8F40}" destId="{F2C8B154-E4B5-44B4-AF74-1A4C04031D8A}" srcOrd="1" destOrd="0" presId="urn:microsoft.com/office/officeart/2005/8/layout/process4"/>
    <dgm:cxn modelId="{F30D13DB-DBB3-4AFD-BC49-BBDB8CC8FCCE}" type="presParOf" srcId="{FE5F91BF-7B64-4323-A7D0-69A7B14D8F40}" destId="{1BB3EFC7-27CF-42D5-9333-32392449EDA1}" srcOrd="2" destOrd="0" presId="urn:microsoft.com/office/officeart/2005/8/layout/process4"/>
    <dgm:cxn modelId="{3FDA7939-721F-4A1F-9B35-F9AA2D8E6F9C}" type="presParOf" srcId="{1BB3EFC7-27CF-42D5-9333-32392449EDA1}" destId="{79E194FB-E5F0-4AB4-A68B-83DADCD49521}" srcOrd="0" destOrd="0" presId="urn:microsoft.com/office/officeart/2005/8/layout/process4"/>
    <dgm:cxn modelId="{5854E3C6-3D2D-4E8A-9EF6-AF4A8573C2F9}" type="presParOf" srcId="{1BB3EFC7-27CF-42D5-9333-32392449EDA1}" destId="{D7662301-861F-48B8-8E13-865949802978}" srcOrd="1" destOrd="0" presId="urn:microsoft.com/office/officeart/2005/8/layout/process4"/>
    <dgm:cxn modelId="{D24A49C3-A94B-4FF1-A229-A902AE545088}" type="presParOf" srcId="{66ECBB0F-5FA9-4F27-8E68-566F736CBD1D}" destId="{D669C8EE-7580-4B59-AABB-9223AEB77738}" srcOrd="3" destOrd="0" presId="urn:microsoft.com/office/officeart/2005/8/layout/process4"/>
    <dgm:cxn modelId="{52478EF4-D9DA-480D-8F10-FADAE8455AFE}" type="presParOf" srcId="{66ECBB0F-5FA9-4F27-8E68-566F736CBD1D}" destId="{DF205C46-48A5-49BA-8A54-AA53BD1D13DE}" srcOrd="4" destOrd="0" presId="urn:microsoft.com/office/officeart/2005/8/layout/process4"/>
    <dgm:cxn modelId="{4022E227-2042-44C5-ABF5-4AB7EE074BAA}" type="presParOf" srcId="{DF205C46-48A5-49BA-8A54-AA53BD1D13DE}" destId="{D7F70C26-6603-4B9E-A9DB-DA00EE1F0E1C}" srcOrd="0" destOrd="0" presId="urn:microsoft.com/office/officeart/2005/8/layout/process4"/>
    <dgm:cxn modelId="{2E176607-313C-4331-9A82-D2C9D9B02261}" type="presParOf" srcId="{DF205C46-48A5-49BA-8A54-AA53BD1D13DE}" destId="{1B17B1F0-3C96-43CE-B280-3CBB00A217A6}" srcOrd="1" destOrd="0" presId="urn:microsoft.com/office/officeart/2005/8/layout/process4"/>
    <dgm:cxn modelId="{069396E9-5B19-42C7-A0D2-EB160F8454F2}" type="presParOf" srcId="{DF205C46-48A5-49BA-8A54-AA53BD1D13DE}" destId="{D3F17B74-B08D-4360-B961-6472CF045945}" srcOrd="2" destOrd="0" presId="urn:microsoft.com/office/officeart/2005/8/layout/process4"/>
    <dgm:cxn modelId="{C583F707-AC6F-4486-97B1-7D000C95C4FC}" type="presParOf" srcId="{D3F17B74-B08D-4360-B961-6472CF045945}" destId="{323C5B2F-3B92-48EA-A797-E481B716A7D4}" srcOrd="0" destOrd="0" presId="urn:microsoft.com/office/officeart/2005/8/layout/process4"/>
    <dgm:cxn modelId="{0E8A9675-914C-423A-9258-2F31AB6B9B06}" type="presParOf" srcId="{D3F17B74-B08D-4360-B961-6472CF045945}" destId="{ADA5BB59-D62E-4A14-B7CF-D4D977538FD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3C8C3F-4A95-4B83-B2A3-EC2B6EB31F0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2E9D87-F566-486C-8D19-7A22F247D1C8}">
      <dgm:prSet/>
      <dgm:spPr/>
      <dgm:t>
        <a:bodyPr/>
        <a:lstStyle/>
        <a:p>
          <a:r>
            <a:rPr lang="de-DE" b="1" dirty="0"/>
            <a:t>Produkt/Dienstleistung</a:t>
          </a:r>
          <a:endParaRPr lang="de-DE" dirty="0"/>
        </a:p>
      </dgm:t>
    </dgm:pt>
    <dgm:pt modelId="{3BAB69F1-FE77-4FA3-AB0A-C0F00699B16F}" type="parTrans" cxnId="{D58D934C-DC3F-4B10-B36D-07D5E2FC9FCC}">
      <dgm:prSet/>
      <dgm:spPr/>
      <dgm:t>
        <a:bodyPr/>
        <a:lstStyle/>
        <a:p>
          <a:endParaRPr lang="de-DE"/>
        </a:p>
      </dgm:t>
    </dgm:pt>
    <dgm:pt modelId="{8B1DD861-5F75-4A1C-872C-DD6189AA4046}" type="sibTrans" cxnId="{D58D934C-DC3F-4B10-B36D-07D5E2FC9FCC}">
      <dgm:prSet/>
      <dgm:spPr/>
      <dgm:t>
        <a:bodyPr/>
        <a:lstStyle/>
        <a:p>
          <a:endParaRPr lang="de-DE"/>
        </a:p>
      </dgm:t>
    </dgm:pt>
    <dgm:pt modelId="{5F7E312A-A15A-4FA6-A884-D33CE7287DFC}">
      <dgm:prSet/>
      <dgm:spPr/>
      <dgm:t>
        <a:bodyPr/>
        <a:lstStyle/>
        <a:p>
          <a:r>
            <a:rPr lang="de-DE" baseline="0" dirty="0"/>
            <a:t>Hier geht Ihr auf die wesentlichen Funktionen oder </a:t>
          </a:r>
          <a:br>
            <a:rPr lang="de-DE" baseline="0" dirty="0"/>
          </a:br>
          <a:r>
            <a:rPr lang="de-DE" baseline="0" dirty="0"/>
            <a:t>Services Eures Produkts/Eurer Dienstleistung ein </a:t>
          </a:r>
          <a:endParaRPr lang="de-DE" dirty="0"/>
        </a:p>
      </dgm:t>
    </dgm:pt>
    <dgm:pt modelId="{60050970-49F8-4BEF-8B5B-A311ECC7AB1D}" type="parTrans" cxnId="{2DADB124-B8F7-4C89-A6FD-524598B7324A}">
      <dgm:prSet/>
      <dgm:spPr/>
      <dgm:t>
        <a:bodyPr/>
        <a:lstStyle/>
        <a:p>
          <a:endParaRPr lang="de-DE"/>
        </a:p>
      </dgm:t>
    </dgm:pt>
    <dgm:pt modelId="{46A68876-0AF6-48B3-B1E0-4FB75CF58D67}" type="sibTrans" cxnId="{2DADB124-B8F7-4C89-A6FD-524598B7324A}">
      <dgm:prSet/>
      <dgm:spPr/>
      <dgm:t>
        <a:bodyPr/>
        <a:lstStyle/>
        <a:p>
          <a:endParaRPr lang="de-DE"/>
        </a:p>
      </dgm:t>
    </dgm:pt>
    <dgm:pt modelId="{64E259C4-571F-4B0D-8B43-590BC19F6F27}">
      <dgm:prSet/>
      <dgm:spPr/>
      <dgm:t>
        <a:bodyPr/>
        <a:lstStyle/>
        <a:p>
          <a:r>
            <a:rPr lang="de-DE" b="1" baseline="0" dirty="0"/>
            <a:t>TIPP: </a:t>
          </a:r>
          <a:r>
            <a:rPr lang="de-DE" baseline="0" dirty="0"/>
            <a:t>Demos oder visualisierte Prototypen machen das Produkt erlebbar!</a:t>
          </a:r>
          <a:endParaRPr lang="de-DE" dirty="0"/>
        </a:p>
      </dgm:t>
    </dgm:pt>
    <dgm:pt modelId="{89EE0A1A-3E8A-4774-9E06-796DF01C57F7}" type="parTrans" cxnId="{9C74DB5C-FDF8-4F96-9F94-BCED9641A272}">
      <dgm:prSet/>
      <dgm:spPr/>
      <dgm:t>
        <a:bodyPr/>
        <a:lstStyle/>
        <a:p>
          <a:endParaRPr lang="de-DE"/>
        </a:p>
      </dgm:t>
    </dgm:pt>
    <dgm:pt modelId="{5790B15D-656D-404C-9207-AB786D809277}" type="sibTrans" cxnId="{9C74DB5C-FDF8-4F96-9F94-BCED9641A272}">
      <dgm:prSet/>
      <dgm:spPr/>
      <dgm:t>
        <a:bodyPr/>
        <a:lstStyle/>
        <a:p>
          <a:endParaRPr lang="de-DE"/>
        </a:p>
      </dgm:t>
    </dgm:pt>
    <dgm:pt modelId="{9E8ABBA5-9025-4854-8900-B58ED8640C5A}">
      <dgm:prSet/>
      <dgm:spPr/>
      <dgm:t>
        <a:bodyPr/>
        <a:lstStyle/>
        <a:p>
          <a:pPr>
            <a:buFont typeface="+mj-lt"/>
            <a:buAutoNum type="arabicPeriod" startAt="6"/>
          </a:pPr>
          <a:r>
            <a:rPr lang="de-DE" altLang="de-DE" b="1"/>
            <a:t>Markt</a:t>
          </a:r>
          <a:endParaRPr lang="de-DE" dirty="0"/>
        </a:p>
      </dgm:t>
    </dgm:pt>
    <dgm:pt modelId="{07D891B1-1A39-45CB-8461-F5A2C2220DF7}" type="parTrans" cxnId="{DEA27540-BF36-45F3-82CC-B8A877FE84F4}">
      <dgm:prSet/>
      <dgm:spPr/>
      <dgm:t>
        <a:bodyPr/>
        <a:lstStyle/>
        <a:p>
          <a:endParaRPr lang="de-DE"/>
        </a:p>
      </dgm:t>
    </dgm:pt>
    <dgm:pt modelId="{F51ADA56-8EE6-4965-B1D2-F96EEA9DC40B}" type="sibTrans" cxnId="{DEA27540-BF36-45F3-82CC-B8A877FE84F4}">
      <dgm:prSet/>
      <dgm:spPr/>
      <dgm:t>
        <a:bodyPr/>
        <a:lstStyle/>
        <a:p>
          <a:endParaRPr lang="de-DE"/>
        </a:p>
      </dgm:t>
    </dgm:pt>
    <dgm:pt modelId="{35E56370-2117-4D2E-8F51-7A34BECC46B4}">
      <dgm:prSet/>
      <dgm:spPr/>
      <dgm:t>
        <a:bodyPr/>
        <a:lstStyle/>
        <a:p>
          <a:r>
            <a:rPr lang="de-DE" altLang="de-DE" dirty="0"/>
            <a:t>Vom Total </a:t>
          </a:r>
          <a:r>
            <a:rPr lang="de-DE" altLang="de-DE" dirty="0" err="1"/>
            <a:t>Addressable</a:t>
          </a:r>
          <a:r>
            <a:rPr lang="de-DE" altLang="de-DE" dirty="0"/>
            <a:t> Market (TAM) über</a:t>
          </a:r>
          <a:br>
            <a:rPr lang="de-DE" altLang="de-DE" dirty="0"/>
          </a:br>
          <a:r>
            <a:rPr lang="de-DE" altLang="de-DE" dirty="0"/>
            <a:t> </a:t>
          </a:r>
          <a:r>
            <a:rPr lang="de-DE" altLang="de-DE" dirty="0" err="1"/>
            <a:t>Serviceable</a:t>
          </a:r>
          <a:r>
            <a:rPr lang="de-DE" altLang="de-DE" dirty="0"/>
            <a:t> </a:t>
          </a:r>
          <a:r>
            <a:rPr lang="de-DE" altLang="de-DE" dirty="0" err="1"/>
            <a:t>Available</a:t>
          </a:r>
          <a:r>
            <a:rPr lang="de-DE" altLang="de-DE" dirty="0"/>
            <a:t> Market (SAM) zum</a:t>
          </a:r>
          <a:br>
            <a:rPr lang="de-DE" altLang="de-DE" dirty="0"/>
          </a:br>
          <a:r>
            <a:rPr lang="de-DE" altLang="de-DE" dirty="0"/>
            <a:t> </a:t>
          </a:r>
          <a:r>
            <a:rPr lang="de-DE" altLang="de-DE" dirty="0" err="1"/>
            <a:t>Serviceable</a:t>
          </a:r>
          <a:r>
            <a:rPr lang="de-DE" altLang="de-DE" dirty="0"/>
            <a:t> </a:t>
          </a:r>
          <a:r>
            <a:rPr lang="de-DE" altLang="de-DE" dirty="0" err="1"/>
            <a:t>Obtainable</a:t>
          </a:r>
          <a:r>
            <a:rPr lang="de-DE" altLang="de-DE" dirty="0"/>
            <a:t> Market (SOM)</a:t>
          </a:r>
        </a:p>
      </dgm:t>
    </dgm:pt>
    <dgm:pt modelId="{E56F314D-54E9-43A8-9785-D609EF77B562}" type="parTrans" cxnId="{AB1E595C-2E12-4758-BEB7-6D1998109D55}">
      <dgm:prSet/>
      <dgm:spPr/>
      <dgm:t>
        <a:bodyPr/>
        <a:lstStyle/>
        <a:p>
          <a:endParaRPr lang="de-DE"/>
        </a:p>
      </dgm:t>
    </dgm:pt>
    <dgm:pt modelId="{983B8E7E-AE29-4C1A-9572-8CD7EA433718}" type="sibTrans" cxnId="{AB1E595C-2E12-4758-BEB7-6D1998109D55}">
      <dgm:prSet/>
      <dgm:spPr/>
      <dgm:t>
        <a:bodyPr/>
        <a:lstStyle/>
        <a:p>
          <a:endParaRPr lang="de-DE"/>
        </a:p>
      </dgm:t>
    </dgm:pt>
    <dgm:pt modelId="{7BAC1446-9F4B-4A36-8721-62AB3258BE7C}">
      <dgm:prSet/>
      <dgm:spPr/>
      <dgm:t>
        <a:bodyPr/>
        <a:lstStyle/>
        <a:p>
          <a:r>
            <a:rPr lang="de-DE" altLang="de-DE" b="1" dirty="0"/>
            <a:t>TIPP: </a:t>
          </a:r>
          <a:r>
            <a:rPr lang="de-DE" altLang="de-DE" dirty="0"/>
            <a:t>Im WWW gibt es zu fast jedem Markt ausführliche Studien, oft von Verbänden </a:t>
          </a:r>
          <a:r>
            <a:rPr lang="de-DE" altLang="de-DE" dirty="0" err="1"/>
            <a:t>uvm</a:t>
          </a:r>
          <a:r>
            <a:rPr lang="de-DE" altLang="de-DE" dirty="0"/>
            <a:t>.!</a:t>
          </a:r>
        </a:p>
      </dgm:t>
    </dgm:pt>
    <dgm:pt modelId="{134E6C90-A8F0-4785-A74F-11E0D77F2CCF}" type="parTrans" cxnId="{1A3BB150-ACA5-41FE-996A-5AAA7DA1B4FA}">
      <dgm:prSet/>
      <dgm:spPr/>
      <dgm:t>
        <a:bodyPr/>
        <a:lstStyle/>
        <a:p>
          <a:endParaRPr lang="de-DE"/>
        </a:p>
      </dgm:t>
    </dgm:pt>
    <dgm:pt modelId="{A9BE0278-20A7-4C20-B83E-EBD22B2A480C}" type="sibTrans" cxnId="{1A3BB150-ACA5-41FE-996A-5AAA7DA1B4FA}">
      <dgm:prSet/>
      <dgm:spPr/>
      <dgm:t>
        <a:bodyPr/>
        <a:lstStyle/>
        <a:p>
          <a:endParaRPr lang="de-DE"/>
        </a:p>
      </dgm:t>
    </dgm:pt>
    <dgm:pt modelId="{5154606D-030A-4AC0-AF6D-EAE3127EDB59}">
      <dgm:prSet/>
      <dgm:spPr/>
      <dgm:t>
        <a:bodyPr/>
        <a:lstStyle/>
        <a:p>
          <a:r>
            <a:rPr lang="de-DE" altLang="de-DE"/>
            <a:t>Wie </a:t>
          </a:r>
          <a:r>
            <a:rPr lang="de-DE" altLang="de-DE" dirty="0"/>
            <a:t>groß ist der Gesamtmarkt, welches Potenzial hat Eure Zielgruppe und was ist </a:t>
          </a:r>
          <a:r>
            <a:rPr lang="de-DE" altLang="de-DE" b="1" dirty="0"/>
            <a:t>realistisch</a:t>
          </a:r>
          <a:r>
            <a:rPr lang="de-DE" altLang="de-DE" dirty="0"/>
            <a:t> erreichbar? Gibt es Abseits-Potenziale?</a:t>
          </a:r>
        </a:p>
      </dgm:t>
    </dgm:pt>
    <dgm:pt modelId="{67D45942-0220-4561-9102-27DF4386567B}" type="parTrans" cxnId="{BD2F2A09-B537-4D3A-8F1D-F8936EE61169}">
      <dgm:prSet/>
      <dgm:spPr/>
      <dgm:t>
        <a:bodyPr/>
        <a:lstStyle/>
        <a:p>
          <a:endParaRPr lang="de-DE"/>
        </a:p>
      </dgm:t>
    </dgm:pt>
    <dgm:pt modelId="{333F239D-3443-4F67-A242-08E2B6098F28}" type="sibTrans" cxnId="{BD2F2A09-B537-4D3A-8F1D-F8936EE61169}">
      <dgm:prSet/>
      <dgm:spPr/>
      <dgm:t>
        <a:bodyPr/>
        <a:lstStyle/>
        <a:p>
          <a:endParaRPr lang="de-DE"/>
        </a:p>
      </dgm:t>
    </dgm:pt>
    <dgm:pt modelId="{04AE9D7D-60D9-4A5E-9A5A-46D05CB3840B}">
      <dgm:prSet/>
      <dgm:spPr/>
      <dgm:t>
        <a:bodyPr/>
        <a:lstStyle/>
        <a:p>
          <a:pPr>
            <a:buFont typeface="+mj-lt"/>
            <a:buAutoNum type="arabicPeriod" startAt="4"/>
          </a:pPr>
          <a:r>
            <a:rPr lang="de-DE" altLang="de-DE" b="1" dirty="0"/>
            <a:t>Lösung</a:t>
          </a:r>
          <a:endParaRPr lang="de-DE" dirty="0"/>
        </a:p>
      </dgm:t>
    </dgm:pt>
    <dgm:pt modelId="{C7FD0A01-480D-47BF-90C9-29A48AC6D8B3}" type="parTrans" cxnId="{FD345815-0628-47E1-8928-3FC4CD9B3FDD}">
      <dgm:prSet/>
      <dgm:spPr/>
      <dgm:t>
        <a:bodyPr/>
        <a:lstStyle/>
        <a:p>
          <a:endParaRPr lang="de-DE"/>
        </a:p>
      </dgm:t>
    </dgm:pt>
    <dgm:pt modelId="{DB046A71-A89F-4560-B72B-2F19B9592E52}" type="sibTrans" cxnId="{FD345815-0628-47E1-8928-3FC4CD9B3FDD}">
      <dgm:prSet/>
      <dgm:spPr/>
      <dgm:t>
        <a:bodyPr/>
        <a:lstStyle/>
        <a:p>
          <a:endParaRPr lang="de-DE"/>
        </a:p>
      </dgm:t>
    </dgm:pt>
    <dgm:pt modelId="{E3CBFAA9-0DD9-4F86-B958-48DB6DDCF36A}">
      <dgm:prSet/>
      <dgm:spPr/>
      <dgm:t>
        <a:bodyPr/>
        <a:lstStyle/>
        <a:p>
          <a:r>
            <a:rPr lang="de-DE" altLang="de-DE" dirty="0"/>
            <a:t>Beschreibt möglichst simpel warum Ihr die perfekte Lösung bietet und </a:t>
          </a:r>
          <a:br>
            <a:rPr lang="de-DE" altLang="de-DE" dirty="0"/>
          </a:br>
          <a:r>
            <a:rPr lang="de-DE" altLang="de-DE" dirty="0"/>
            <a:t>womit Ihr Euch von anderen Anbietenden abgrenzt</a:t>
          </a:r>
        </a:p>
      </dgm:t>
    </dgm:pt>
    <dgm:pt modelId="{F53B573F-2845-4E66-8E4D-CBB874E63D29}" type="parTrans" cxnId="{20DDB76F-887D-4C2D-90C4-1574A98B80C1}">
      <dgm:prSet/>
      <dgm:spPr/>
      <dgm:t>
        <a:bodyPr/>
        <a:lstStyle/>
        <a:p>
          <a:endParaRPr lang="de-DE"/>
        </a:p>
      </dgm:t>
    </dgm:pt>
    <dgm:pt modelId="{E165257B-3428-4540-B5AF-0A1C9EF60A65}" type="sibTrans" cxnId="{20DDB76F-887D-4C2D-90C4-1574A98B80C1}">
      <dgm:prSet/>
      <dgm:spPr/>
      <dgm:t>
        <a:bodyPr/>
        <a:lstStyle/>
        <a:p>
          <a:endParaRPr lang="de-DE"/>
        </a:p>
      </dgm:t>
    </dgm:pt>
    <dgm:pt modelId="{E515F5E7-3B0F-4008-B089-F62EA3B52130}">
      <dgm:prSet/>
      <dgm:spPr/>
      <dgm:t>
        <a:bodyPr/>
        <a:lstStyle/>
        <a:p>
          <a:r>
            <a:rPr lang="de-DE" altLang="de-DE" b="1" dirty="0"/>
            <a:t>TIPP: </a:t>
          </a:r>
          <a:r>
            <a:rPr lang="de-DE" altLang="de-DE" dirty="0"/>
            <a:t>Adressatinnen und Adressaten nicht mit Technik und </a:t>
          </a:r>
          <a:r>
            <a:rPr lang="de-DE" altLang="de-DE" dirty="0" err="1"/>
            <a:t>BlaBla</a:t>
          </a:r>
          <a:r>
            <a:rPr lang="de-DE" altLang="de-DE" dirty="0"/>
            <a:t> überfordern!</a:t>
          </a:r>
          <a:endParaRPr lang="de-DE" dirty="0"/>
        </a:p>
      </dgm:t>
    </dgm:pt>
    <dgm:pt modelId="{0A6CDE26-B69C-434F-ABEC-E24AC010BE92}" type="parTrans" cxnId="{FDC0C051-6705-4B22-9D4D-4976CCB3320F}">
      <dgm:prSet/>
      <dgm:spPr/>
      <dgm:t>
        <a:bodyPr/>
        <a:lstStyle/>
        <a:p>
          <a:endParaRPr lang="de-DE"/>
        </a:p>
      </dgm:t>
    </dgm:pt>
    <dgm:pt modelId="{CD1B7875-FB76-48F3-B437-253B0B4BC0A1}" type="sibTrans" cxnId="{FDC0C051-6705-4B22-9D4D-4976CCB3320F}">
      <dgm:prSet/>
      <dgm:spPr/>
      <dgm:t>
        <a:bodyPr/>
        <a:lstStyle/>
        <a:p>
          <a:endParaRPr lang="de-DE"/>
        </a:p>
      </dgm:t>
    </dgm:pt>
    <dgm:pt modelId="{833CA58E-722C-4840-ACC2-CC7F4E5B40DB}" type="pres">
      <dgm:prSet presAssocID="{B33C8C3F-4A95-4B83-B2A3-EC2B6EB31F09}" presName="Name0" presStyleCnt="0">
        <dgm:presLayoutVars>
          <dgm:dir/>
          <dgm:animLvl val="lvl"/>
          <dgm:resizeHandles val="exact"/>
        </dgm:presLayoutVars>
      </dgm:prSet>
      <dgm:spPr/>
    </dgm:pt>
    <dgm:pt modelId="{1F60DD47-59AD-492A-87C7-5D1A1C6050C0}" type="pres">
      <dgm:prSet presAssocID="{9E8ABBA5-9025-4854-8900-B58ED8640C5A}" presName="boxAndChildren" presStyleCnt="0"/>
      <dgm:spPr/>
    </dgm:pt>
    <dgm:pt modelId="{F5E315DB-999E-4ED1-B5A1-6E6F8EB65260}" type="pres">
      <dgm:prSet presAssocID="{9E8ABBA5-9025-4854-8900-B58ED8640C5A}" presName="parentTextBox" presStyleLbl="node1" presStyleIdx="0" presStyleCnt="3"/>
      <dgm:spPr/>
    </dgm:pt>
    <dgm:pt modelId="{F37CA06E-7DD3-49DB-B447-6DB1FFE2D8AB}" type="pres">
      <dgm:prSet presAssocID="{9E8ABBA5-9025-4854-8900-B58ED8640C5A}" presName="entireBox" presStyleLbl="node1" presStyleIdx="0" presStyleCnt="3"/>
      <dgm:spPr/>
    </dgm:pt>
    <dgm:pt modelId="{54479A88-2DA0-4E25-A7C1-5E74B78D83A3}" type="pres">
      <dgm:prSet presAssocID="{9E8ABBA5-9025-4854-8900-B58ED8640C5A}" presName="descendantBox" presStyleCnt="0"/>
      <dgm:spPr/>
    </dgm:pt>
    <dgm:pt modelId="{F65B418C-9760-4EDB-914D-E22D5F9F233C}" type="pres">
      <dgm:prSet presAssocID="{35E56370-2117-4D2E-8F51-7A34BECC46B4}" presName="childTextBox" presStyleLbl="fgAccFollowNode1" presStyleIdx="0" presStyleCnt="7">
        <dgm:presLayoutVars>
          <dgm:bulletEnabled val="1"/>
        </dgm:presLayoutVars>
      </dgm:prSet>
      <dgm:spPr/>
    </dgm:pt>
    <dgm:pt modelId="{A0A71CDE-EDF3-49B7-83C1-BBF6CC200AA7}" type="pres">
      <dgm:prSet presAssocID="{5154606D-030A-4AC0-AF6D-EAE3127EDB59}" presName="childTextBox" presStyleLbl="fgAccFollowNode1" presStyleIdx="1" presStyleCnt="7">
        <dgm:presLayoutVars>
          <dgm:bulletEnabled val="1"/>
        </dgm:presLayoutVars>
      </dgm:prSet>
      <dgm:spPr/>
    </dgm:pt>
    <dgm:pt modelId="{1E161919-99FF-4BA0-A09E-2412252FC9C6}" type="pres">
      <dgm:prSet presAssocID="{7BAC1446-9F4B-4A36-8721-62AB3258BE7C}" presName="childTextBox" presStyleLbl="fgAccFollowNode1" presStyleIdx="2" presStyleCnt="7">
        <dgm:presLayoutVars>
          <dgm:bulletEnabled val="1"/>
        </dgm:presLayoutVars>
      </dgm:prSet>
      <dgm:spPr/>
    </dgm:pt>
    <dgm:pt modelId="{CE23E243-D5F8-4567-AAD9-96F1CB2CA63E}" type="pres">
      <dgm:prSet presAssocID="{8B1DD861-5F75-4A1C-872C-DD6189AA4046}" presName="sp" presStyleCnt="0"/>
      <dgm:spPr/>
    </dgm:pt>
    <dgm:pt modelId="{D8ED181B-A68E-48BB-AB5C-C6EB1214F5D2}" type="pres">
      <dgm:prSet presAssocID="{912E9D87-F566-486C-8D19-7A22F247D1C8}" presName="arrowAndChildren" presStyleCnt="0"/>
      <dgm:spPr/>
    </dgm:pt>
    <dgm:pt modelId="{8EFA3D16-145E-4976-8D5A-AEAA527F2EBF}" type="pres">
      <dgm:prSet presAssocID="{912E9D87-F566-486C-8D19-7A22F247D1C8}" presName="parentTextArrow" presStyleLbl="node1" presStyleIdx="0" presStyleCnt="3"/>
      <dgm:spPr/>
    </dgm:pt>
    <dgm:pt modelId="{5545E4E9-DD57-4DEC-AB96-20E667C0620F}" type="pres">
      <dgm:prSet presAssocID="{912E9D87-F566-486C-8D19-7A22F247D1C8}" presName="arrow" presStyleLbl="node1" presStyleIdx="1" presStyleCnt="3"/>
      <dgm:spPr/>
    </dgm:pt>
    <dgm:pt modelId="{7A02DB03-76C0-4D4B-A1F0-1EFF4183E2F8}" type="pres">
      <dgm:prSet presAssocID="{912E9D87-F566-486C-8D19-7A22F247D1C8}" presName="descendantArrow" presStyleCnt="0"/>
      <dgm:spPr/>
    </dgm:pt>
    <dgm:pt modelId="{67FAA2FF-38C7-42A4-82F9-024D87ED57C3}" type="pres">
      <dgm:prSet presAssocID="{5F7E312A-A15A-4FA6-A884-D33CE7287DFC}" presName="childTextArrow" presStyleLbl="fgAccFollowNode1" presStyleIdx="3" presStyleCnt="7">
        <dgm:presLayoutVars>
          <dgm:bulletEnabled val="1"/>
        </dgm:presLayoutVars>
      </dgm:prSet>
      <dgm:spPr/>
    </dgm:pt>
    <dgm:pt modelId="{68BCC18F-F5AA-40A3-A864-CA2517057A33}" type="pres">
      <dgm:prSet presAssocID="{64E259C4-571F-4B0D-8B43-590BC19F6F27}" presName="childTextArrow" presStyleLbl="fgAccFollowNode1" presStyleIdx="4" presStyleCnt="7">
        <dgm:presLayoutVars>
          <dgm:bulletEnabled val="1"/>
        </dgm:presLayoutVars>
      </dgm:prSet>
      <dgm:spPr/>
    </dgm:pt>
    <dgm:pt modelId="{08260723-2CAB-4824-A109-9DBD704C1A4B}" type="pres">
      <dgm:prSet presAssocID="{DB046A71-A89F-4560-B72B-2F19B9592E52}" presName="sp" presStyleCnt="0"/>
      <dgm:spPr/>
    </dgm:pt>
    <dgm:pt modelId="{506C2304-825F-4204-A9DE-791715BC2929}" type="pres">
      <dgm:prSet presAssocID="{04AE9D7D-60D9-4A5E-9A5A-46D05CB3840B}" presName="arrowAndChildren" presStyleCnt="0"/>
      <dgm:spPr/>
    </dgm:pt>
    <dgm:pt modelId="{6D7E2CAB-04BD-4348-9A87-C96321D66519}" type="pres">
      <dgm:prSet presAssocID="{04AE9D7D-60D9-4A5E-9A5A-46D05CB3840B}" presName="parentTextArrow" presStyleLbl="node1" presStyleIdx="1" presStyleCnt="3"/>
      <dgm:spPr/>
    </dgm:pt>
    <dgm:pt modelId="{C0D90012-2271-4645-80BE-107D639612E8}" type="pres">
      <dgm:prSet presAssocID="{04AE9D7D-60D9-4A5E-9A5A-46D05CB3840B}" presName="arrow" presStyleLbl="node1" presStyleIdx="2" presStyleCnt="3"/>
      <dgm:spPr/>
    </dgm:pt>
    <dgm:pt modelId="{C4C279DE-5B56-4CB6-BB5D-7205E6E65F1E}" type="pres">
      <dgm:prSet presAssocID="{04AE9D7D-60D9-4A5E-9A5A-46D05CB3840B}" presName="descendantArrow" presStyleCnt="0"/>
      <dgm:spPr/>
    </dgm:pt>
    <dgm:pt modelId="{F3A05C9A-9E01-422F-9F05-7493CE85F60F}" type="pres">
      <dgm:prSet presAssocID="{E3CBFAA9-0DD9-4F86-B958-48DB6DDCF36A}" presName="childTextArrow" presStyleLbl="fgAccFollowNode1" presStyleIdx="5" presStyleCnt="7">
        <dgm:presLayoutVars>
          <dgm:bulletEnabled val="1"/>
        </dgm:presLayoutVars>
      </dgm:prSet>
      <dgm:spPr/>
    </dgm:pt>
    <dgm:pt modelId="{7EE31FC0-19C0-4627-8ED2-8F173AAD81AD}" type="pres">
      <dgm:prSet presAssocID="{E515F5E7-3B0F-4008-B089-F62EA3B52130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BD2F2A09-B537-4D3A-8F1D-F8936EE61169}" srcId="{9E8ABBA5-9025-4854-8900-B58ED8640C5A}" destId="{5154606D-030A-4AC0-AF6D-EAE3127EDB59}" srcOrd="1" destOrd="0" parTransId="{67D45942-0220-4561-9102-27DF4386567B}" sibTransId="{333F239D-3443-4F67-A242-08E2B6098F28}"/>
    <dgm:cxn modelId="{B2F5E60F-E13C-4028-BCA1-CBA2023409E5}" type="presOf" srcId="{5154606D-030A-4AC0-AF6D-EAE3127EDB59}" destId="{A0A71CDE-EDF3-49B7-83C1-BBF6CC200AA7}" srcOrd="0" destOrd="0" presId="urn:microsoft.com/office/officeart/2005/8/layout/process4"/>
    <dgm:cxn modelId="{FD345815-0628-47E1-8928-3FC4CD9B3FDD}" srcId="{B33C8C3F-4A95-4B83-B2A3-EC2B6EB31F09}" destId="{04AE9D7D-60D9-4A5E-9A5A-46D05CB3840B}" srcOrd="0" destOrd="0" parTransId="{C7FD0A01-480D-47BF-90C9-29A48AC6D8B3}" sibTransId="{DB046A71-A89F-4560-B72B-2F19B9592E52}"/>
    <dgm:cxn modelId="{2DADB124-B8F7-4C89-A6FD-524598B7324A}" srcId="{912E9D87-F566-486C-8D19-7A22F247D1C8}" destId="{5F7E312A-A15A-4FA6-A884-D33CE7287DFC}" srcOrd="0" destOrd="0" parTransId="{60050970-49F8-4BEF-8B5B-A311ECC7AB1D}" sibTransId="{46A68876-0AF6-48B3-B1E0-4FB75CF58D67}"/>
    <dgm:cxn modelId="{9F3A4C32-1DAA-4420-AF55-81B2CF242246}" type="presOf" srcId="{9E8ABBA5-9025-4854-8900-B58ED8640C5A}" destId="{F5E315DB-999E-4ED1-B5A1-6E6F8EB65260}" srcOrd="0" destOrd="0" presId="urn:microsoft.com/office/officeart/2005/8/layout/process4"/>
    <dgm:cxn modelId="{04ADFE34-6FE3-4CA6-9968-7D95FBBDC3FD}" type="presOf" srcId="{E515F5E7-3B0F-4008-B089-F62EA3B52130}" destId="{7EE31FC0-19C0-4627-8ED2-8F173AAD81AD}" srcOrd="0" destOrd="0" presId="urn:microsoft.com/office/officeart/2005/8/layout/process4"/>
    <dgm:cxn modelId="{DEA27540-BF36-45F3-82CC-B8A877FE84F4}" srcId="{B33C8C3F-4A95-4B83-B2A3-EC2B6EB31F09}" destId="{9E8ABBA5-9025-4854-8900-B58ED8640C5A}" srcOrd="2" destOrd="0" parTransId="{07D891B1-1A39-45CB-8461-F5A2C2220DF7}" sibTransId="{F51ADA56-8EE6-4965-B1D2-F96EEA9DC40B}"/>
    <dgm:cxn modelId="{AB1E595C-2E12-4758-BEB7-6D1998109D55}" srcId="{9E8ABBA5-9025-4854-8900-B58ED8640C5A}" destId="{35E56370-2117-4D2E-8F51-7A34BECC46B4}" srcOrd="0" destOrd="0" parTransId="{E56F314D-54E9-43A8-9785-D609EF77B562}" sibTransId="{983B8E7E-AE29-4C1A-9572-8CD7EA433718}"/>
    <dgm:cxn modelId="{9C74DB5C-FDF8-4F96-9F94-BCED9641A272}" srcId="{912E9D87-F566-486C-8D19-7A22F247D1C8}" destId="{64E259C4-571F-4B0D-8B43-590BC19F6F27}" srcOrd="1" destOrd="0" parTransId="{89EE0A1A-3E8A-4774-9E06-796DF01C57F7}" sibTransId="{5790B15D-656D-404C-9207-AB786D809277}"/>
    <dgm:cxn modelId="{EE780342-BD3D-4C89-8BE4-89BAA4C954F5}" type="presOf" srcId="{64E259C4-571F-4B0D-8B43-590BC19F6F27}" destId="{68BCC18F-F5AA-40A3-A864-CA2517057A33}" srcOrd="0" destOrd="0" presId="urn:microsoft.com/office/officeart/2005/8/layout/process4"/>
    <dgm:cxn modelId="{44336B45-1EB7-4F1A-894C-C8EC369A4333}" type="presOf" srcId="{912E9D87-F566-486C-8D19-7A22F247D1C8}" destId="{8EFA3D16-145E-4976-8D5A-AEAA527F2EBF}" srcOrd="0" destOrd="0" presId="urn:microsoft.com/office/officeart/2005/8/layout/process4"/>
    <dgm:cxn modelId="{D58D934C-DC3F-4B10-B36D-07D5E2FC9FCC}" srcId="{B33C8C3F-4A95-4B83-B2A3-EC2B6EB31F09}" destId="{912E9D87-F566-486C-8D19-7A22F247D1C8}" srcOrd="1" destOrd="0" parTransId="{3BAB69F1-FE77-4FA3-AB0A-C0F00699B16F}" sibTransId="{8B1DD861-5F75-4A1C-872C-DD6189AA4046}"/>
    <dgm:cxn modelId="{20DDB76F-887D-4C2D-90C4-1574A98B80C1}" srcId="{04AE9D7D-60D9-4A5E-9A5A-46D05CB3840B}" destId="{E3CBFAA9-0DD9-4F86-B958-48DB6DDCF36A}" srcOrd="0" destOrd="0" parTransId="{F53B573F-2845-4E66-8E4D-CBB874E63D29}" sibTransId="{E165257B-3428-4540-B5AF-0A1C9EF60A65}"/>
    <dgm:cxn modelId="{1A3BB150-ACA5-41FE-996A-5AAA7DA1B4FA}" srcId="{9E8ABBA5-9025-4854-8900-B58ED8640C5A}" destId="{7BAC1446-9F4B-4A36-8721-62AB3258BE7C}" srcOrd="2" destOrd="0" parTransId="{134E6C90-A8F0-4785-A74F-11E0D77F2CCF}" sibTransId="{A9BE0278-20A7-4C20-B83E-EBD22B2A480C}"/>
    <dgm:cxn modelId="{FDC0C051-6705-4B22-9D4D-4976CCB3320F}" srcId="{04AE9D7D-60D9-4A5E-9A5A-46D05CB3840B}" destId="{E515F5E7-3B0F-4008-B089-F62EA3B52130}" srcOrd="1" destOrd="0" parTransId="{0A6CDE26-B69C-434F-ABEC-E24AC010BE92}" sibTransId="{CD1B7875-FB76-48F3-B437-253B0B4BC0A1}"/>
    <dgm:cxn modelId="{937B2E54-A696-4FC7-B5A5-1B3B4D325461}" type="presOf" srcId="{5F7E312A-A15A-4FA6-A884-D33CE7287DFC}" destId="{67FAA2FF-38C7-42A4-82F9-024D87ED57C3}" srcOrd="0" destOrd="0" presId="urn:microsoft.com/office/officeart/2005/8/layout/process4"/>
    <dgm:cxn modelId="{00CA1A78-0694-4DC5-AB1E-41599020A55F}" type="presOf" srcId="{9E8ABBA5-9025-4854-8900-B58ED8640C5A}" destId="{F37CA06E-7DD3-49DB-B447-6DB1FFE2D8AB}" srcOrd="1" destOrd="0" presId="urn:microsoft.com/office/officeart/2005/8/layout/process4"/>
    <dgm:cxn modelId="{1FE5B17A-7E24-4099-99EF-E880430EFE4D}" type="presOf" srcId="{35E56370-2117-4D2E-8F51-7A34BECC46B4}" destId="{F65B418C-9760-4EDB-914D-E22D5F9F233C}" srcOrd="0" destOrd="0" presId="urn:microsoft.com/office/officeart/2005/8/layout/process4"/>
    <dgm:cxn modelId="{3F970598-DCE2-44C3-9771-53C7B06DCA35}" type="presOf" srcId="{B33C8C3F-4A95-4B83-B2A3-EC2B6EB31F09}" destId="{833CA58E-722C-4840-ACC2-CC7F4E5B40DB}" srcOrd="0" destOrd="0" presId="urn:microsoft.com/office/officeart/2005/8/layout/process4"/>
    <dgm:cxn modelId="{DF80C3A9-FC9C-4603-A80C-78805170AA2A}" type="presOf" srcId="{04AE9D7D-60D9-4A5E-9A5A-46D05CB3840B}" destId="{6D7E2CAB-04BD-4348-9A87-C96321D66519}" srcOrd="0" destOrd="0" presId="urn:microsoft.com/office/officeart/2005/8/layout/process4"/>
    <dgm:cxn modelId="{9A1691BB-C371-4DD8-ABCA-F8D6047C4CAE}" type="presOf" srcId="{7BAC1446-9F4B-4A36-8721-62AB3258BE7C}" destId="{1E161919-99FF-4BA0-A09E-2412252FC9C6}" srcOrd="0" destOrd="0" presId="urn:microsoft.com/office/officeart/2005/8/layout/process4"/>
    <dgm:cxn modelId="{35B901CF-FCAA-429F-B47A-DD57D7AB845E}" type="presOf" srcId="{912E9D87-F566-486C-8D19-7A22F247D1C8}" destId="{5545E4E9-DD57-4DEC-AB96-20E667C0620F}" srcOrd="1" destOrd="0" presId="urn:microsoft.com/office/officeart/2005/8/layout/process4"/>
    <dgm:cxn modelId="{B8440EEB-35C7-4D52-A4F6-7EB403956FB1}" type="presOf" srcId="{E3CBFAA9-0DD9-4F86-B958-48DB6DDCF36A}" destId="{F3A05C9A-9E01-422F-9F05-7493CE85F60F}" srcOrd="0" destOrd="0" presId="urn:microsoft.com/office/officeart/2005/8/layout/process4"/>
    <dgm:cxn modelId="{DB2A33ED-45C0-4034-8B86-0AFD9C7C4623}" type="presOf" srcId="{04AE9D7D-60D9-4A5E-9A5A-46D05CB3840B}" destId="{C0D90012-2271-4645-80BE-107D639612E8}" srcOrd="1" destOrd="0" presId="urn:microsoft.com/office/officeart/2005/8/layout/process4"/>
    <dgm:cxn modelId="{7CA902B7-B51B-4852-A1CA-3EF7BEBD54BE}" type="presParOf" srcId="{833CA58E-722C-4840-ACC2-CC7F4E5B40DB}" destId="{1F60DD47-59AD-492A-87C7-5D1A1C6050C0}" srcOrd="0" destOrd="0" presId="urn:microsoft.com/office/officeart/2005/8/layout/process4"/>
    <dgm:cxn modelId="{279F8D30-FC33-496E-B7FA-ECABF285EB0F}" type="presParOf" srcId="{1F60DD47-59AD-492A-87C7-5D1A1C6050C0}" destId="{F5E315DB-999E-4ED1-B5A1-6E6F8EB65260}" srcOrd="0" destOrd="0" presId="urn:microsoft.com/office/officeart/2005/8/layout/process4"/>
    <dgm:cxn modelId="{60284506-0667-4B8D-A866-B281E73D04CB}" type="presParOf" srcId="{1F60DD47-59AD-492A-87C7-5D1A1C6050C0}" destId="{F37CA06E-7DD3-49DB-B447-6DB1FFE2D8AB}" srcOrd="1" destOrd="0" presId="urn:microsoft.com/office/officeart/2005/8/layout/process4"/>
    <dgm:cxn modelId="{245BD207-CEE6-43D0-B886-51C45848EE56}" type="presParOf" srcId="{1F60DD47-59AD-492A-87C7-5D1A1C6050C0}" destId="{54479A88-2DA0-4E25-A7C1-5E74B78D83A3}" srcOrd="2" destOrd="0" presId="urn:microsoft.com/office/officeart/2005/8/layout/process4"/>
    <dgm:cxn modelId="{F29F8EA5-5668-4CEC-B316-5CE46D09063E}" type="presParOf" srcId="{54479A88-2DA0-4E25-A7C1-5E74B78D83A3}" destId="{F65B418C-9760-4EDB-914D-E22D5F9F233C}" srcOrd="0" destOrd="0" presId="urn:microsoft.com/office/officeart/2005/8/layout/process4"/>
    <dgm:cxn modelId="{869F21F5-15EE-4260-8698-16D8DFE2F490}" type="presParOf" srcId="{54479A88-2DA0-4E25-A7C1-5E74B78D83A3}" destId="{A0A71CDE-EDF3-49B7-83C1-BBF6CC200AA7}" srcOrd="1" destOrd="0" presId="urn:microsoft.com/office/officeart/2005/8/layout/process4"/>
    <dgm:cxn modelId="{A8EA3A00-07AF-4C9E-82A5-FC404921DBD9}" type="presParOf" srcId="{54479A88-2DA0-4E25-A7C1-5E74B78D83A3}" destId="{1E161919-99FF-4BA0-A09E-2412252FC9C6}" srcOrd="2" destOrd="0" presId="urn:microsoft.com/office/officeart/2005/8/layout/process4"/>
    <dgm:cxn modelId="{FED361D2-4470-40A5-BF93-D18B42AC6B1A}" type="presParOf" srcId="{833CA58E-722C-4840-ACC2-CC7F4E5B40DB}" destId="{CE23E243-D5F8-4567-AAD9-96F1CB2CA63E}" srcOrd="1" destOrd="0" presId="urn:microsoft.com/office/officeart/2005/8/layout/process4"/>
    <dgm:cxn modelId="{69BC33B6-B150-4EF2-A7F1-3C81D64A9A6B}" type="presParOf" srcId="{833CA58E-722C-4840-ACC2-CC7F4E5B40DB}" destId="{D8ED181B-A68E-48BB-AB5C-C6EB1214F5D2}" srcOrd="2" destOrd="0" presId="urn:microsoft.com/office/officeart/2005/8/layout/process4"/>
    <dgm:cxn modelId="{812F0210-EE00-4CCC-BE39-90E8CF8C04EA}" type="presParOf" srcId="{D8ED181B-A68E-48BB-AB5C-C6EB1214F5D2}" destId="{8EFA3D16-145E-4976-8D5A-AEAA527F2EBF}" srcOrd="0" destOrd="0" presId="urn:microsoft.com/office/officeart/2005/8/layout/process4"/>
    <dgm:cxn modelId="{DBCC979E-AFC6-4719-84ED-D49E2C8E3FC2}" type="presParOf" srcId="{D8ED181B-A68E-48BB-AB5C-C6EB1214F5D2}" destId="{5545E4E9-DD57-4DEC-AB96-20E667C0620F}" srcOrd="1" destOrd="0" presId="urn:microsoft.com/office/officeart/2005/8/layout/process4"/>
    <dgm:cxn modelId="{C83869D0-0573-4EE6-907B-E77EE7601DA0}" type="presParOf" srcId="{D8ED181B-A68E-48BB-AB5C-C6EB1214F5D2}" destId="{7A02DB03-76C0-4D4B-A1F0-1EFF4183E2F8}" srcOrd="2" destOrd="0" presId="urn:microsoft.com/office/officeart/2005/8/layout/process4"/>
    <dgm:cxn modelId="{EB658DCD-79F5-44B2-97B2-CF0A5433B044}" type="presParOf" srcId="{7A02DB03-76C0-4D4B-A1F0-1EFF4183E2F8}" destId="{67FAA2FF-38C7-42A4-82F9-024D87ED57C3}" srcOrd="0" destOrd="0" presId="urn:microsoft.com/office/officeart/2005/8/layout/process4"/>
    <dgm:cxn modelId="{44152943-6BF5-4F17-BB64-AB0D4F376564}" type="presParOf" srcId="{7A02DB03-76C0-4D4B-A1F0-1EFF4183E2F8}" destId="{68BCC18F-F5AA-40A3-A864-CA2517057A33}" srcOrd="1" destOrd="0" presId="urn:microsoft.com/office/officeart/2005/8/layout/process4"/>
    <dgm:cxn modelId="{7D361DED-E0FF-45EB-A3A2-91C9C15E468B}" type="presParOf" srcId="{833CA58E-722C-4840-ACC2-CC7F4E5B40DB}" destId="{08260723-2CAB-4824-A109-9DBD704C1A4B}" srcOrd="3" destOrd="0" presId="urn:microsoft.com/office/officeart/2005/8/layout/process4"/>
    <dgm:cxn modelId="{8A4DD596-30CB-4DAE-B006-E96E1D8B2771}" type="presParOf" srcId="{833CA58E-722C-4840-ACC2-CC7F4E5B40DB}" destId="{506C2304-825F-4204-A9DE-791715BC2929}" srcOrd="4" destOrd="0" presId="urn:microsoft.com/office/officeart/2005/8/layout/process4"/>
    <dgm:cxn modelId="{7C615851-486A-44D2-9536-A82A0FF5DB1B}" type="presParOf" srcId="{506C2304-825F-4204-A9DE-791715BC2929}" destId="{6D7E2CAB-04BD-4348-9A87-C96321D66519}" srcOrd="0" destOrd="0" presId="urn:microsoft.com/office/officeart/2005/8/layout/process4"/>
    <dgm:cxn modelId="{5B4C62CC-E7F4-463C-82B2-BEA36B2FBCD0}" type="presParOf" srcId="{506C2304-825F-4204-A9DE-791715BC2929}" destId="{C0D90012-2271-4645-80BE-107D639612E8}" srcOrd="1" destOrd="0" presId="urn:microsoft.com/office/officeart/2005/8/layout/process4"/>
    <dgm:cxn modelId="{ADC2616E-0D4E-45E0-A73C-103EC4216B26}" type="presParOf" srcId="{506C2304-825F-4204-A9DE-791715BC2929}" destId="{C4C279DE-5B56-4CB6-BB5D-7205E6E65F1E}" srcOrd="2" destOrd="0" presId="urn:microsoft.com/office/officeart/2005/8/layout/process4"/>
    <dgm:cxn modelId="{6E4F4730-6810-4F95-9543-0F47CF1EFA01}" type="presParOf" srcId="{C4C279DE-5B56-4CB6-BB5D-7205E6E65F1E}" destId="{F3A05C9A-9E01-422F-9F05-7493CE85F60F}" srcOrd="0" destOrd="0" presId="urn:microsoft.com/office/officeart/2005/8/layout/process4"/>
    <dgm:cxn modelId="{0D4F434B-B9B1-4A93-A156-107935AC72F8}" type="presParOf" srcId="{C4C279DE-5B56-4CB6-BB5D-7205E6E65F1E}" destId="{7EE31FC0-19C0-4627-8ED2-8F173AAD81A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BD8E8A-92B3-444E-860E-49C01564DB4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0DFE6F8-9B1C-4987-B0FA-8ED0FDBAB16C}">
      <dgm:prSet/>
      <dgm:spPr/>
      <dgm:t>
        <a:bodyPr/>
        <a:lstStyle/>
        <a:p>
          <a:r>
            <a:rPr lang="de-DE" b="1" dirty="0"/>
            <a:t>Wettbewerb</a:t>
          </a:r>
          <a:endParaRPr lang="de-DE" dirty="0"/>
        </a:p>
      </dgm:t>
    </dgm:pt>
    <dgm:pt modelId="{89C1BF3C-FB2E-49B7-9166-FC05CECE0217}" type="parTrans" cxnId="{65F4EBD9-BDF2-4AF9-B292-E6C8C918D7E0}">
      <dgm:prSet/>
      <dgm:spPr/>
      <dgm:t>
        <a:bodyPr/>
        <a:lstStyle/>
        <a:p>
          <a:endParaRPr lang="de-DE"/>
        </a:p>
      </dgm:t>
    </dgm:pt>
    <dgm:pt modelId="{D4E78F96-3B7E-4523-B138-2D28CE51F651}" type="sibTrans" cxnId="{65F4EBD9-BDF2-4AF9-B292-E6C8C918D7E0}">
      <dgm:prSet/>
      <dgm:spPr/>
      <dgm:t>
        <a:bodyPr/>
        <a:lstStyle/>
        <a:p>
          <a:endParaRPr lang="de-DE"/>
        </a:p>
      </dgm:t>
    </dgm:pt>
    <dgm:pt modelId="{7233CCA7-F343-41F4-8E3D-39A15A597D52}">
      <dgm:prSet/>
      <dgm:spPr/>
      <dgm:t>
        <a:bodyPr/>
        <a:lstStyle/>
        <a:p>
          <a:r>
            <a:rPr lang="de-DE" baseline="0" dirty="0"/>
            <a:t>Darstellung des Wettbewerbs. </a:t>
          </a:r>
          <a:br>
            <a:rPr lang="de-DE" baseline="0" dirty="0"/>
          </a:br>
          <a:r>
            <a:rPr lang="de-DE" baseline="0" dirty="0"/>
            <a:t>Hier eignet sich oft eine Matrix!</a:t>
          </a:r>
          <a:endParaRPr lang="de-DE" dirty="0"/>
        </a:p>
      </dgm:t>
    </dgm:pt>
    <dgm:pt modelId="{9653701A-C943-45F7-9480-243308B683BF}" type="parTrans" cxnId="{90C8D7E2-B6A9-469D-B2EB-CACA83AC9DC9}">
      <dgm:prSet/>
      <dgm:spPr/>
      <dgm:t>
        <a:bodyPr/>
        <a:lstStyle/>
        <a:p>
          <a:endParaRPr lang="de-DE"/>
        </a:p>
      </dgm:t>
    </dgm:pt>
    <dgm:pt modelId="{2D431F94-9BD0-457D-8D4A-E266B663BC08}" type="sibTrans" cxnId="{90C8D7E2-B6A9-469D-B2EB-CACA83AC9DC9}">
      <dgm:prSet/>
      <dgm:spPr/>
      <dgm:t>
        <a:bodyPr/>
        <a:lstStyle/>
        <a:p>
          <a:endParaRPr lang="de-DE"/>
        </a:p>
      </dgm:t>
    </dgm:pt>
    <dgm:pt modelId="{3ABDA23C-AC3A-4FF6-B86B-88F5AE698C43}">
      <dgm:prSet/>
      <dgm:spPr/>
      <dgm:t>
        <a:bodyPr/>
        <a:lstStyle/>
        <a:p>
          <a:r>
            <a:rPr lang="de-DE" b="1" dirty="0"/>
            <a:t>Geschäftsmodell</a:t>
          </a:r>
          <a:endParaRPr lang="de-DE" dirty="0"/>
        </a:p>
      </dgm:t>
    </dgm:pt>
    <dgm:pt modelId="{D97F9BD7-6A86-4868-9B7A-566083C44A32}" type="parTrans" cxnId="{C98CB450-AC9C-4F6B-BBDD-22078FA233F0}">
      <dgm:prSet/>
      <dgm:spPr/>
      <dgm:t>
        <a:bodyPr/>
        <a:lstStyle/>
        <a:p>
          <a:endParaRPr lang="de-DE"/>
        </a:p>
      </dgm:t>
    </dgm:pt>
    <dgm:pt modelId="{B5E273F8-C563-4A31-973D-6309D1C607C9}" type="sibTrans" cxnId="{C98CB450-AC9C-4F6B-BBDD-22078FA233F0}">
      <dgm:prSet/>
      <dgm:spPr/>
      <dgm:t>
        <a:bodyPr/>
        <a:lstStyle/>
        <a:p>
          <a:endParaRPr lang="de-DE"/>
        </a:p>
      </dgm:t>
    </dgm:pt>
    <dgm:pt modelId="{6BE815F1-0BDA-45BB-8EDB-2AB20E0B68F4}">
      <dgm:prSet/>
      <dgm:spPr/>
      <dgm:t>
        <a:bodyPr/>
        <a:lstStyle/>
        <a:p>
          <a:r>
            <a:rPr lang="de-DE" baseline="0" dirty="0"/>
            <a:t>Hier stellt Ihr möglichst plakativ Euer Geschäftsmodell vor und</a:t>
          </a:r>
          <a:br>
            <a:rPr lang="de-DE" baseline="0" dirty="0"/>
          </a:br>
          <a:r>
            <a:rPr lang="de-DE" baseline="0" dirty="0"/>
            <a:t> beschreibt auf welche Weise  Ihr damit Geld verdient</a:t>
          </a:r>
          <a:endParaRPr lang="de-DE" dirty="0"/>
        </a:p>
      </dgm:t>
    </dgm:pt>
    <dgm:pt modelId="{EC66B8FA-FEDE-4069-8E0B-F28B2E8E2E69}" type="parTrans" cxnId="{8C1E46DB-04E4-4A31-8D0B-1743C524CF7F}">
      <dgm:prSet/>
      <dgm:spPr/>
      <dgm:t>
        <a:bodyPr/>
        <a:lstStyle/>
        <a:p>
          <a:endParaRPr lang="de-DE"/>
        </a:p>
      </dgm:t>
    </dgm:pt>
    <dgm:pt modelId="{BEB397AB-6349-4821-AB84-561B54621798}" type="sibTrans" cxnId="{8C1E46DB-04E4-4A31-8D0B-1743C524CF7F}">
      <dgm:prSet/>
      <dgm:spPr/>
      <dgm:t>
        <a:bodyPr/>
        <a:lstStyle/>
        <a:p>
          <a:endParaRPr lang="de-DE"/>
        </a:p>
      </dgm:t>
    </dgm:pt>
    <dgm:pt modelId="{51674AB6-0194-42DD-9AC2-359D1C0DFA2A}">
      <dgm:prSet/>
      <dgm:spPr/>
      <dgm:t>
        <a:bodyPr/>
        <a:lstStyle/>
        <a:p>
          <a:r>
            <a:rPr lang="de-DE" b="1" baseline="0" dirty="0"/>
            <a:t>TIPP: </a:t>
          </a:r>
          <a:r>
            <a:rPr lang="de-DE" baseline="0" dirty="0"/>
            <a:t>Je nach Situation braucht Ihr im Pitch Deck nicht bzw. nicht ausführlich auf den Wettbewerb einzugehen. </a:t>
          </a:r>
          <a:br>
            <a:rPr lang="de-DE" baseline="0" dirty="0"/>
          </a:br>
          <a:r>
            <a:rPr lang="de-DE" baseline="0" dirty="0"/>
            <a:t>Ihr wollt Attraktion erzeugen und nicht von Euch ablenken!</a:t>
          </a:r>
          <a:endParaRPr lang="de-DE" dirty="0"/>
        </a:p>
      </dgm:t>
    </dgm:pt>
    <dgm:pt modelId="{CC15A463-D5B5-4DB0-AFF9-68CE53E0278E}" type="parTrans" cxnId="{0A25AA2D-A605-4F4E-A1B1-147BDF5D0F00}">
      <dgm:prSet/>
      <dgm:spPr/>
      <dgm:t>
        <a:bodyPr/>
        <a:lstStyle/>
        <a:p>
          <a:endParaRPr lang="de-DE"/>
        </a:p>
      </dgm:t>
    </dgm:pt>
    <dgm:pt modelId="{930C7341-B89D-40B9-B4EF-1973A21AD52D}" type="sibTrans" cxnId="{0A25AA2D-A605-4F4E-A1B1-147BDF5D0F00}">
      <dgm:prSet/>
      <dgm:spPr/>
      <dgm:t>
        <a:bodyPr/>
        <a:lstStyle/>
        <a:p>
          <a:endParaRPr lang="de-DE"/>
        </a:p>
      </dgm:t>
    </dgm:pt>
    <dgm:pt modelId="{5ACF8D04-D1AA-4531-AF1C-99949CE08AC6}">
      <dgm:prSet/>
      <dgm:spPr/>
      <dgm:t>
        <a:bodyPr/>
        <a:lstStyle/>
        <a:p>
          <a:r>
            <a:rPr lang="de-DE" b="1" baseline="0" dirty="0"/>
            <a:t>TIPP: </a:t>
          </a:r>
          <a:r>
            <a:rPr lang="de-DE" baseline="0" dirty="0"/>
            <a:t>„Business Model Generation“-Ansatz von Osterwalder und </a:t>
          </a:r>
          <a:r>
            <a:rPr lang="de-DE" baseline="0" dirty="0" err="1"/>
            <a:t>Pigneur</a:t>
          </a:r>
          <a:r>
            <a:rPr lang="de-DE" baseline="0" dirty="0"/>
            <a:t> anschauen!</a:t>
          </a:r>
          <a:endParaRPr lang="de-DE" dirty="0"/>
        </a:p>
      </dgm:t>
    </dgm:pt>
    <dgm:pt modelId="{0D5F7F9B-925A-4D1D-813A-3C5E3AAABBAA}" type="parTrans" cxnId="{D5A5970B-E6DC-4350-AE62-AA9BF498419E}">
      <dgm:prSet/>
      <dgm:spPr/>
      <dgm:t>
        <a:bodyPr/>
        <a:lstStyle/>
        <a:p>
          <a:endParaRPr lang="de-DE"/>
        </a:p>
      </dgm:t>
    </dgm:pt>
    <dgm:pt modelId="{81E5FF42-FB5D-4307-BB34-D96A409B767F}" type="sibTrans" cxnId="{D5A5970B-E6DC-4350-AE62-AA9BF498419E}">
      <dgm:prSet/>
      <dgm:spPr/>
      <dgm:t>
        <a:bodyPr/>
        <a:lstStyle/>
        <a:p>
          <a:endParaRPr lang="de-DE"/>
        </a:p>
      </dgm:t>
    </dgm:pt>
    <dgm:pt modelId="{0EEB09EC-0D2C-4199-9710-9AFD34340886}">
      <dgm:prSet/>
      <dgm:spPr/>
      <dgm:t>
        <a:bodyPr/>
        <a:lstStyle/>
        <a:p>
          <a:r>
            <a:rPr lang="de-DE" altLang="de-DE" b="1" dirty="0"/>
            <a:t>Alleinstellungsmerkmale/USP</a:t>
          </a:r>
          <a:endParaRPr lang="de-DE" dirty="0"/>
        </a:p>
      </dgm:t>
    </dgm:pt>
    <dgm:pt modelId="{9AA5A3E4-65C4-4E87-9AD9-D2521622CACE}" type="parTrans" cxnId="{A4EB76AB-90CD-4659-B100-B29C7182BCFC}">
      <dgm:prSet/>
      <dgm:spPr/>
      <dgm:t>
        <a:bodyPr/>
        <a:lstStyle/>
        <a:p>
          <a:endParaRPr lang="de-DE"/>
        </a:p>
      </dgm:t>
    </dgm:pt>
    <dgm:pt modelId="{93A726F6-3169-476F-A70F-1554BCA7E1DC}" type="sibTrans" cxnId="{A4EB76AB-90CD-4659-B100-B29C7182BCFC}">
      <dgm:prSet/>
      <dgm:spPr/>
      <dgm:t>
        <a:bodyPr/>
        <a:lstStyle/>
        <a:p>
          <a:endParaRPr lang="de-DE"/>
        </a:p>
      </dgm:t>
    </dgm:pt>
    <dgm:pt modelId="{1443E7AD-6408-4E95-AFC0-F2E7CC18AEC5}">
      <dgm:prSet/>
      <dgm:spPr/>
      <dgm:t>
        <a:bodyPr/>
        <a:lstStyle/>
        <a:p>
          <a:r>
            <a:rPr lang="de-DE" altLang="de-DE" dirty="0">
              <a:solidFill>
                <a:schemeClr val="tx1"/>
              </a:solidFill>
            </a:rPr>
            <a:t>Was macht Euer Produkt/Dienstleistung/Geschäftsmodell einzigartig? </a:t>
          </a:r>
        </a:p>
      </dgm:t>
    </dgm:pt>
    <dgm:pt modelId="{729C54A2-569C-4812-84BD-219FE280146A}" type="parTrans" cxnId="{919FDFFD-0ECA-4E39-BB47-96715D2A1562}">
      <dgm:prSet/>
      <dgm:spPr/>
      <dgm:t>
        <a:bodyPr/>
        <a:lstStyle/>
        <a:p>
          <a:endParaRPr lang="de-DE"/>
        </a:p>
      </dgm:t>
    </dgm:pt>
    <dgm:pt modelId="{90A5412D-9591-4F5E-B5BC-EE4C8A5B1913}" type="sibTrans" cxnId="{919FDFFD-0ECA-4E39-BB47-96715D2A1562}">
      <dgm:prSet/>
      <dgm:spPr/>
      <dgm:t>
        <a:bodyPr/>
        <a:lstStyle/>
        <a:p>
          <a:endParaRPr lang="de-DE"/>
        </a:p>
      </dgm:t>
    </dgm:pt>
    <dgm:pt modelId="{D8B3C582-9B8A-406C-A74D-68BF558B83F9}">
      <dgm:prSet/>
      <dgm:spPr/>
      <dgm:t>
        <a:bodyPr/>
        <a:lstStyle/>
        <a:p>
          <a:r>
            <a:rPr lang="de-DE" altLang="de-DE" dirty="0">
              <a:solidFill>
                <a:schemeClr val="tx1"/>
              </a:solidFill>
            </a:rPr>
            <a:t>Was könnt Ihr effizienter, kostengünstiger, strukturierter, skalierbarer… als Euer Wettbewerb? </a:t>
          </a:r>
        </a:p>
      </dgm:t>
    </dgm:pt>
    <dgm:pt modelId="{FDBAB6A4-B685-46AC-9841-29547A23F0CA}" type="parTrans" cxnId="{3687B987-EBB7-49DF-B417-2847BFE4FCDA}">
      <dgm:prSet/>
      <dgm:spPr/>
      <dgm:t>
        <a:bodyPr/>
        <a:lstStyle/>
        <a:p>
          <a:endParaRPr lang="de-DE"/>
        </a:p>
      </dgm:t>
    </dgm:pt>
    <dgm:pt modelId="{B150662E-C510-48B8-8995-7923DFA3A31E}" type="sibTrans" cxnId="{3687B987-EBB7-49DF-B417-2847BFE4FCDA}">
      <dgm:prSet/>
      <dgm:spPr/>
      <dgm:t>
        <a:bodyPr/>
        <a:lstStyle/>
        <a:p>
          <a:endParaRPr lang="de-DE"/>
        </a:p>
      </dgm:t>
    </dgm:pt>
    <dgm:pt modelId="{D5DB4029-0CFB-45AD-AABF-7F3EA35DC54F}">
      <dgm:prSet/>
      <dgm:spPr/>
      <dgm:t>
        <a:bodyPr/>
        <a:lstStyle/>
        <a:p>
          <a:r>
            <a:rPr lang="de-DE" altLang="de-DE" dirty="0">
              <a:solidFill>
                <a:schemeClr val="tx1"/>
              </a:solidFill>
            </a:rPr>
            <a:t>Welche </a:t>
          </a:r>
          <a:r>
            <a:rPr lang="de-DE" altLang="de-DE" b="1" dirty="0">
              <a:solidFill>
                <a:schemeClr val="tx1"/>
              </a:solidFill>
            </a:rPr>
            <a:t>echten</a:t>
          </a:r>
          <a:r>
            <a:rPr lang="de-DE" altLang="de-DE" dirty="0">
              <a:solidFill>
                <a:schemeClr val="tx1"/>
              </a:solidFill>
            </a:rPr>
            <a:t> Mehrwerte bietet Ihr Euren Kundinnen und Kunden?</a:t>
          </a:r>
          <a:endParaRPr lang="de-DE" dirty="0"/>
        </a:p>
      </dgm:t>
    </dgm:pt>
    <dgm:pt modelId="{844EC42D-106C-4989-930A-CC9C53342ABF}" type="parTrans" cxnId="{A362682C-3BAE-4378-9174-8C6F1497202A}">
      <dgm:prSet/>
      <dgm:spPr/>
      <dgm:t>
        <a:bodyPr/>
        <a:lstStyle/>
        <a:p>
          <a:endParaRPr lang="de-DE"/>
        </a:p>
      </dgm:t>
    </dgm:pt>
    <dgm:pt modelId="{0F3FCF25-38FB-4969-849D-A45D5786301D}" type="sibTrans" cxnId="{A362682C-3BAE-4378-9174-8C6F1497202A}">
      <dgm:prSet/>
      <dgm:spPr/>
      <dgm:t>
        <a:bodyPr/>
        <a:lstStyle/>
        <a:p>
          <a:endParaRPr lang="de-DE"/>
        </a:p>
      </dgm:t>
    </dgm:pt>
    <dgm:pt modelId="{0E17426B-F533-4214-B472-C6DDAED7B3A2}" type="pres">
      <dgm:prSet presAssocID="{02BD8E8A-92B3-444E-860E-49C01564DB44}" presName="Name0" presStyleCnt="0">
        <dgm:presLayoutVars>
          <dgm:dir/>
          <dgm:animLvl val="lvl"/>
          <dgm:resizeHandles val="exact"/>
        </dgm:presLayoutVars>
      </dgm:prSet>
      <dgm:spPr/>
    </dgm:pt>
    <dgm:pt modelId="{300B10C3-92B3-488D-8938-87710FEC9BA9}" type="pres">
      <dgm:prSet presAssocID="{3ABDA23C-AC3A-4FF6-B86B-88F5AE698C43}" presName="boxAndChildren" presStyleCnt="0"/>
      <dgm:spPr/>
    </dgm:pt>
    <dgm:pt modelId="{E3087941-ACE7-4E39-B1B8-E463AF44132C}" type="pres">
      <dgm:prSet presAssocID="{3ABDA23C-AC3A-4FF6-B86B-88F5AE698C43}" presName="parentTextBox" presStyleLbl="node1" presStyleIdx="0" presStyleCnt="3"/>
      <dgm:spPr/>
    </dgm:pt>
    <dgm:pt modelId="{8EB3E613-29A5-4D36-A6D1-1586E8CD10E3}" type="pres">
      <dgm:prSet presAssocID="{3ABDA23C-AC3A-4FF6-B86B-88F5AE698C43}" presName="entireBox" presStyleLbl="node1" presStyleIdx="0" presStyleCnt="3"/>
      <dgm:spPr/>
    </dgm:pt>
    <dgm:pt modelId="{BF901363-C51B-47B6-B457-49ED34DFDD1D}" type="pres">
      <dgm:prSet presAssocID="{3ABDA23C-AC3A-4FF6-B86B-88F5AE698C43}" presName="descendantBox" presStyleCnt="0"/>
      <dgm:spPr/>
    </dgm:pt>
    <dgm:pt modelId="{7180D109-0BD1-4BF6-A24C-966250202F15}" type="pres">
      <dgm:prSet presAssocID="{6BE815F1-0BDA-45BB-8EDB-2AB20E0B68F4}" presName="childTextBox" presStyleLbl="fgAccFollowNode1" presStyleIdx="0" presStyleCnt="7">
        <dgm:presLayoutVars>
          <dgm:bulletEnabled val="1"/>
        </dgm:presLayoutVars>
      </dgm:prSet>
      <dgm:spPr/>
    </dgm:pt>
    <dgm:pt modelId="{DDA50492-5BE3-4BAA-8722-73103875AAC0}" type="pres">
      <dgm:prSet presAssocID="{5ACF8D04-D1AA-4531-AF1C-99949CE08AC6}" presName="childTextBox" presStyleLbl="fgAccFollowNode1" presStyleIdx="1" presStyleCnt="7">
        <dgm:presLayoutVars>
          <dgm:bulletEnabled val="1"/>
        </dgm:presLayoutVars>
      </dgm:prSet>
      <dgm:spPr/>
    </dgm:pt>
    <dgm:pt modelId="{8B7CE033-8C4F-4582-B777-854B77399163}" type="pres">
      <dgm:prSet presAssocID="{D4E78F96-3B7E-4523-B138-2D28CE51F651}" presName="sp" presStyleCnt="0"/>
      <dgm:spPr/>
    </dgm:pt>
    <dgm:pt modelId="{C3AB5671-A7BF-4B6E-95CE-4B96DC2EA65F}" type="pres">
      <dgm:prSet presAssocID="{40DFE6F8-9B1C-4987-B0FA-8ED0FDBAB16C}" presName="arrowAndChildren" presStyleCnt="0"/>
      <dgm:spPr/>
    </dgm:pt>
    <dgm:pt modelId="{5A0BB31E-2946-46A3-8A17-62A1838C9C5C}" type="pres">
      <dgm:prSet presAssocID="{40DFE6F8-9B1C-4987-B0FA-8ED0FDBAB16C}" presName="parentTextArrow" presStyleLbl="node1" presStyleIdx="0" presStyleCnt="3"/>
      <dgm:spPr/>
    </dgm:pt>
    <dgm:pt modelId="{CE5FDE7C-135B-4B20-B260-E32DA7AE55BB}" type="pres">
      <dgm:prSet presAssocID="{40DFE6F8-9B1C-4987-B0FA-8ED0FDBAB16C}" presName="arrow" presStyleLbl="node1" presStyleIdx="1" presStyleCnt="3"/>
      <dgm:spPr/>
    </dgm:pt>
    <dgm:pt modelId="{61F751B9-0DBC-46A6-B361-B7824FDB5F2F}" type="pres">
      <dgm:prSet presAssocID="{40DFE6F8-9B1C-4987-B0FA-8ED0FDBAB16C}" presName="descendantArrow" presStyleCnt="0"/>
      <dgm:spPr/>
    </dgm:pt>
    <dgm:pt modelId="{89A5308D-D0EB-4761-9328-BA66F1DA805E}" type="pres">
      <dgm:prSet presAssocID="{7233CCA7-F343-41F4-8E3D-39A15A597D52}" presName="childTextArrow" presStyleLbl="fgAccFollowNode1" presStyleIdx="2" presStyleCnt="7">
        <dgm:presLayoutVars>
          <dgm:bulletEnabled val="1"/>
        </dgm:presLayoutVars>
      </dgm:prSet>
      <dgm:spPr/>
    </dgm:pt>
    <dgm:pt modelId="{5BE957C2-A1DF-4E99-AFBF-88371331740F}" type="pres">
      <dgm:prSet presAssocID="{51674AB6-0194-42DD-9AC2-359D1C0DFA2A}" presName="childTextArrow" presStyleLbl="fgAccFollowNode1" presStyleIdx="3" presStyleCnt="7">
        <dgm:presLayoutVars>
          <dgm:bulletEnabled val="1"/>
        </dgm:presLayoutVars>
      </dgm:prSet>
      <dgm:spPr/>
    </dgm:pt>
    <dgm:pt modelId="{6333D8FF-EEF9-4A75-B70C-E53064863600}" type="pres">
      <dgm:prSet presAssocID="{93A726F6-3169-476F-A70F-1554BCA7E1DC}" presName="sp" presStyleCnt="0"/>
      <dgm:spPr/>
    </dgm:pt>
    <dgm:pt modelId="{055585EB-CAB6-4179-B4DF-126455A1C818}" type="pres">
      <dgm:prSet presAssocID="{0EEB09EC-0D2C-4199-9710-9AFD34340886}" presName="arrowAndChildren" presStyleCnt="0"/>
      <dgm:spPr/>
    </dgm:pt>
    <dgm:pt modelId="{55EDCF1E-7138-4AB7-BB78-219488409423}" type="pres">
      <dgm:prSet presAssocID="{0EEB09EC-0D2C-4199-9710-9AFD34340886}" presName="parentTextArrow" presStyleLbl="node1" presStyleIdx="1" presStyleCnt="3"/>
      <dgm:spPr/>
    </dgm:pt>
    <dgm:pt modelId="{15864A3B-6D57-418C-BB2E-09FB464A4DC3}" type="pres">
      <dgm:prSet presAssocID="{0EEB09EC-0D2C-4199-9710-9AFD34340886}" presName="arrow" presStyleLbl="node1" presStyleIdx="2" presStyleCnt="3"/>
      <dgm:spPr/>
    </dgm:pt>
    <dgm:pt modelId="{AC62631C-6E43-4E7D-8AC3-87CD3A1107A3}" type="pres">
      <dgm:prSet presAssocID="{0EEB09EC-0D2C-4199-9710-9AFD34340886}" presName="descendantArrow" presStyleCnt="0"/>
      <dgm:spPr/>
    </dgm:pt>
    <dgm:pt modelId="{F197F385-DDDE-4C30-BCC4-9562DF55A0AD}" type="pres">
      <dgm:prSet presAssocID="{1443E7AD-6408-4E95-AFC0-F2E7CC18AEC5}" presName="childTextArrow" presStyleLbl="fgAccFollowNode1" presStyleIdx="4" presStyleCnt="7">
        <dgm:presLayoutVars>
          <dgm:bulletEnabled val="1"/>
        </dgm:presLayoutVars>
      </dgm:prSet>
      <dgm:spPr/>
    </dgm:pt>
    <dgm:pt modelId="{2EF38790-81DA-4171-BEF7-09DAE11D8926}" type="pres">
      <dgm:prSet presAssocID="{D8B3C582-9B8A-406C-A74D-68BF558B83F9}" presName="childTextArrow" presStyleLbl="fgAccFollowNode1" presStyleIdx="5" presStyleCnt="7">
        <dgm:presLayoutVars>
          <dgm:bulletEnabled val="1"/>
        </dgm:presLayoutVars>
      </dgm:prSet>
      <dgm:spPr/>
    </dgm:pt>
    <dgm:pt modelId="{CF692040-0193-4444-B055-516BD11227E0}" type="pres">
      <dgm:prSet presAssocID="{D5DB4029-0CFB-45AD-AABF-7F3EA35DC54F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D5A5970B-E6DC-4350-AE62-AA9BF498419E}" srcId="{3ABDA23C-AC3A-4FF6-B86B-88F5AE698C43}" destId="{5ACF8D04-D1AA-4531-AF1C-99949CE08AC6}" srcOrd="1" destOrd="0" parTransId="{0D5F7F9B-925A-4D1D-813A-3C5E3AAABBAA}" sibTransId="{81E5FF42-FB5D-4307-BB34-D96A409B767F}"/>
    <dgm:cxn modelId="{C5D26616-98C2-4835-B420-F0DE7C9CDCD2}" type="presOf" srcId="{7233CCA7-F343-41F4-8E3D-39A15A597D52}" destId="{89A5308D-D0EB-4761-9328-BA66F1DA805E}" srcOrd="0" destOrd="0" presId="urn:microsoft.com/office/officeart/2005/8/layout/process4"/>
    <dgm:cxn modelId="{8A1E271A-57D0-4B79-8D20-5C10E20EE155}" type="presOf" srcId="{0EEB09EC-0D2C-4199-9710-9AFD34340886}" destId="{15864A3B-6D57-418C-BB2E-09FB464A4DC3}" srcOrd="1" destOrd="0" presId="urn:microsoft.com/office/officeart/2005/8/layout/process4"/>
    <dgm:cxn modelId="{99F01A25-9377-4569-B121-30AC9077935A}" type="presOf" srcId="{40DFE6F8-9B1C-4987-B0FA-8ED0FDBAB16C}" destId="{5A0BB31E-2946-46A3-8A17-62A1838C9C5C}" srcOrd="0" destOrd="0" presId="urn:microsoft.com/office/officeart/2005/8/layout/process4"/>
    <dgm:cxn modelId="{A362682C-3BAE-4378-9174-8C6F1497202A}" srcId="{0EEB09EC-0D2C-4199-9710-9AFD34340886}" destId="{D5DB4029-0CFB-45AD-AABF-7F3EA35DC54F}" srcOrd="2" destOrd="0" parTransId="{844EC42D-106C-4989-930A-CC9C53342ABF}" sibTransId="{0F3FCF25-38FB-4969-849D-A45D5786301D}"/>
    <dgm:cxn modelId="{0A25AA2D-A605-4F4E-A1B1-147BDF5D0F00}" srcId="{40DFE6F8-9B1C-4987-B0FA-8ED0FDBAB16C}" destId="{51674AB6-0194-42DD-9AC2-359D1C0DFA2A}" srcOrd="1" destOrd="0" parTransId="{CC15A463-D5B5-4DB0-AFF9-68CE53E0278E}" sibTransId="{930C7341-B89D-40B9-B4EF-1973A21AD52D}"/>
    <dgm:cxn modelId="{9B821238-F707-4CE6-80BF-06A3F5FB2CE7}" type="presOf" srcId="{D8B3C582-9B8A-406C-A74D-68BF558B83F9}" destId="{2EF38790-81DA-4171-BEF7-09DAE11D8926}" srcOrd="0" destOrd="0" presId="urn:microsoft.com/office/officeart/2005/8/layout/process4"/>
    <dgm:cxn modelId="{AA9A413B-02A5-43FE-A0CD-E6C7209C0182}" type="presOf" srcId="{40DFE6F8-9B1C-4987-B0FA-8ED0FDBAB16C}" destId="{CE5FDE7C-135B-4B20-B260-E32DA7AE55BB}" srcOrd="1" destOrd="0" presId="urn:microsoft.com/office/officeart/2005/8/layout/process4"/>
    <dgm:cxn modelId="{3C4DE766-8C2C-40BA-A92C-16DB0B9BD799}" type="presOf" srcId="{3ABDA23C-AC3A-4FF6-B86B-88F5AE698C43}" destId="{8EB3E613-29A5-4D36-A6D1-1586E8CD10E3}" srcOrd="1" destOrd="0" presId="urn:microsoft.com/office/officeart/2005/8/layout/process4"/>
    <dgm:cxn modelId="{C98CB450-AC9C-4F6B-BBDD-22078FA233F0}" srcId="{02BD8E8A-92B3-444E-860E-49C01564DB44}" destId="{3ABDA23C-AC3A-4FF6-B86B-88F5AE698C43}" srcOrd="2" destOrd="0" parTransId="{D97F9BD7-6A86-4868-9B7A-566083C44A32}" sibTransId="{B5E273F8-C563-4A31-973D-6309D1C607C9}"/>
    <dgm:cxn modelId="{785A1E75-1185-4C96-9827-0F5B133F2300}" type="presOf" srcId="{02BD8E8A-92B3-444E-860E-49C01564DB44}" destId="{0E17426B-F533-4214-B472-C6DDAED7B3A2}" srcOrd="0" destOrd="0" presId="urn:microsoft.com/office/officeart/2005/8/layout/process4"/>
    <dgm:cxn modelId="{D6B6EB57-195A-4B13-9435-A636F78B975D}" type="presOf" srcId="{1443E7AD-6408-4E95-AFC0-F2E7CC18AEC5}" destId="{F197F385-DDDE-4C30-BCC4-9562DF55A0AD}" srcOrd="0" destOrd="0" presId="urn:microsoft.com/office/officeart/2005/8/layout/process4"/>
    <dgm:cxn modelId="{3687B987-EBB7-49DF-B417-2847BFE4FCDA}" srcId="{0EEB09EC-0D2C-4199-9710-9AFD34340886}" destId="{D8B3C582-9B8A-406C-A74D-68BF558B83F9}" srcOrd="1" destOrd="0" parTransId="{FDBAB6A4-B685-46AC-9841-29547A23F0CA}" sibTransId="{B150662E-C510-48B8-8995-7923DFA3A31E}"/>
    <dgm:cxn modelId="{23E25592-2080-4EAC-8884-73E717F2417E}" type="presOf" srcId="{D5DB4029-0CFB-45AD-AABF-7F3EA35DC54F}" destId="{CF692040-0193-4444-B055-516BD11227E0}" srcOrd="0" destOrd="0" presId="urn:microsoft.com/office/officeart/2005/8/layout/process4"/>
    <dgm:cxn modelId="{E0B50193-B42D-4E57-8285-B934EF3A8C9E}" type="presOf" srcId="{51674AB6-0194-42DD-9AC2-359D1C0DFA2A}" destId="{5BE957C2-A1DF-4E99-AFBF-88371331740F}" srcOrd="0" destOrd="0" presId="urn:microsoft.com/office/officeart/2005/8/layout/process4"/>
    <dgm:cxn modelId="{A4E08A9F-EAAC-4A80-A5C6-BE8D29025CEA}" type="presOf" srcId="{0EEB09EC-0D2C-4199-9710-9AFD34340886}" destId="{55EDCF1E-7138-4AB7-BB78-219488409423}" srcOrd="0" destOrd="0" presId="urn:microsoft.com/office/officeart/2005/8/layout/process4"/>
    <dgm:cxn modelId="{A4EB76AB-90CD-4659-B100-B29C7182BCFC}" srcId="{02BD8E8A-92B3-444E-860E-49C01564DB44}" destId="{0EEB09EC-0D2C-4199-9710-9AFD34340886}" srcOrd="0" destOrd="0" parTransId="{9AA5A3E4-65C4-4E87-9AD9-D2521622CACE}" sibTransId="{93A726F6-3169-476F-A70F-1554BCA7E1DC}"/>
    <dgm:cxn modelId="{DDAB4CC0-18C7-474F-A88A-C5CABC4109CC}" type="presOf" srcId="{3ABDA23C-AC3A-4FF6-B86B-88F5AE698C43}" destId="{E3087941-ACE7-4E39-B1B8-E463AF44132C}" srcOrd="0" destOrd="0" presId="urn:microsoft.com/office/officeart/2005/8/layout/process4"/>
    <dgm:cxn modelId="{151DA6C1-1B81-43B7-BF42-BE837FAA6C6D}" type="presOf" srcId="{6BE815F1-0BDA-45BB-8EDB-2AB20E0B68F4}" destId="{7180D109-0BD1-4BF6-A24C-966250202F15}" srcOrd="0" destOrd="0" presId="urn:microsoft.com/office/officeart/2005/8/layout/process4"/>
    <dgm:cxn modelId="{65F4EBD9-BDF2-4AF9-B292-E6C8C918D7E0}" srcId="{02BD8E8A-92B3-444E-860E-49C01564DB44}" destId="{40DFE6F8-9B1C-4987-B0FA-8ED0FDBAB16C}" srcOrd="1" destOrd="0" parTransId="{89C1BF3C-FB2E-49B7-9166-FC05CECE0217}" sibTransId="{D4E78F96-3B7E-4523-B138-2D28CE51F651}"/>
    <dgm:cxn modelId="{8C1E46DB-04E4-4A31-8D0B-1743C524CF7F}" srcId="{3ABDA23C-AC3A-4FF6-B86B-88F5AE698C43}" destId="{6BE815F1-0BDA-45BB-8EDB-2AB20E0B68F4}" srcOrd="0" destOrd="0" parTransId="{EC66B8FA-FEDE-4069-8E0B-F28B2E8E2E69}" sibTransId="{BEB397AB-6349-4821-AB84-561B54621798}"/>
    <dgm:cxn modelId="{90C8D7E2-B6A9-469D-B2EB-CACA83AC9DC9}" srcId="{40DFE6F8-9B1C-4987-B0FA-8ED0FDBAB16C}" destId="{7233CCA7-F343-41F4-8E3D-39A15A597D52}" srcOrd="0" destOrd="0" parTransId="{9653701A-C943-45F7-9480-243308B683BF}" sibTransId="{2D431F94-9BD0-457D-8D4A-E266B663BC08}"/>
    <dgm:cxn modelId="{318238E6-D02C-464D-B8D7-4FF1F8DF5647}" type="presOf" srcId="{5ACF8D04-D1AA-4531-AF1C-99949CE08AC6}" destId="{DDA50492-5BE3-4BAA-8722-73103875AAC0}" srcOrd="0" destOrd="0" presId="urn:microsoft.com/office/officeart/2005/8/layout/process4"/>
    <dgm:cxn modelId="{919FDFFD-0ECA-4E39-BB47-96715D2A1562}" srcId="{0EEB09EC-0D2C-4199-9710-9AFD34340886}" destId="{1443E7AD-6408-4E95-AFC0-F2E7CC18AEC5}" srcOrd="0" destOrd="0" parTransId="{729C54A2-569C-4812-84BD-219FE280146A}" sibTransId="{90A5412D-9591-4F5E-B5BC-EE4C8A5B1913}"/>
    <dgm:cxn modelId="{276429E5-5F2B-4C0C-87F7-8A298455A241}" type="presParOf" srcId="{0E17426B-F533-4214-B472-C6DDAED7B3A2}" destId="{300B10C3-92B3-488D-8938-87710FEC9BA9}" srcOrd="0" destOrd="0" presId="urn:microsoft.com/office/officeart/2005/8/layout/process4"/>
    <dgm:cxn modelId="{B893CCA0-CFDD-4238-B2B4-8BDD0A2A9E91}" type="presParOf" srcId="{300B10C3-92B3-488D-8938-87710FEC9BA9}" destId="{E3087941-ACE7-4E39-B1B8-E463AF44132C}" srcOrd="0" destOrd="0" presId="urn:microsoft.com/office/officeart/2005/8/layout/process4"/>
    <dgm:cxn modelId="{42C7F4CB-61AB-4B84-88EA-C223C72A29E3}" type="presParOf" srcId="{300B10C3-92B3-488D-8938-87710FEC9BA9}" destId="{8EB3E613-29A5-4D36-A6D1-1586E8CD10E3}" srcOrd="1" destOrd="0" presId="urn:microsoft.com/office/officeart/2005/8/layout/process4"/>
    <dgm:cxn modelId="{D4634A1A-C13C-4F62-A045-5CD8851C7292}" type="presParOf" srcId="{300B10C3-92B3-488D-8938-87710FEC9BA9}" destId="{BF901363-C51B-47B6-B457-49ED34DFDD1D}" srcOrd="2" destOrd="0" presId="urn:microsoft.com/office/officeart/2005/8/layout/process4"/>
    <dgm:cxn modelId="{1F0CDF43-72EE-4A88-B434-B5F3F76DA2F2}" type="presParOf" srcId="{BF901363-C51B-47B6-B457-49ED34DFDD1D}" destId="{7180D109-0BD1-4BF6-A24C-966250202F15}" srcOrd="0" destOrd="0" presId="urn:microsoft.com/office/officeart/2005/8/layout/process4"/>
    <dgm:cxn modelId="{6BA410B6-6EE9-410E-943D-C9D2180D91FC}" type="presParOf" srcId="{BF901363-C51B-47B6-B457-49ED34DFDD1D}" destId="{DDA50492-5BE3-4BAA-8722-73103875AAC0}" srcOrd="1" destOrd="0" presId="urn:microsoft.com/office/officeart/2005/8/layout/process4"/>
    <dgm:cxn modelId="{A8CB5BFE-B1B7-4A5A-8A11-B2774DEC87DE}" type="presParOf" srcId="{0E17426B-F533-4214-B472-C6DDAED7B3A2}" destId="{8B7CE033-8C4F-4582-B777-854B77399163}" srcOrd="1" destOrd="0" presId="urn:microsoft.com/office/officeart/2005/8/layout/process4"/>
    <dgm:cxn modelId="{A270E876-1B11-40D3-ADF9-B1D48217B000}" type="presParOf" srcId="{0E17426B-F533-4214-B472-C6DDAED7B3A2}" destId="{C3AB5671-A7BF-4B6E-95CE-4B96DC2EA65F}" srcOrd="2" destOrd="0" presId="urn:microsoft.com/office/officeart/2005/8/layout/process4"/>
    <dgm:cxn modelId="{0E634A77-5EDA-4B5A-9FFE-20084DF719E8}" type="presParOf" srcId="{C3AB5671-A7BF-4B6E-95CE-4B96DC2EA65F}" destId="{5A0BB31E-2946-46A3-8A17-62A1838C9C5C}" srcOrd="0" destOrd="0" presId="urn:microsoft.com/office/officeart/2005/8/layout/process4"/>
    <dgm:cxn modelId="{48E47E70-8D4E-486A-B2C1-20579CFFB86A}" type="presParOf" srcId="{C3AB5671-A7BF-4B6E-95CE-4B96DC2EA65F}" destId="{CE5FDE7C-135B-4B20-B260-E32DA7AE55BB}" srcOrd="1" destOrd="0" presId="urn:microsoft.com/office/officeart/2005/8/layout/process4"/>
    <dgm:cxn modelId="{ECDD1F7E-4E0A-4FA5-8B36-3213070DE8E2}" type="presParOf" srcId="{C3AB5671-A7BF-4B6E-95CE-4B96DC2EA65F}" destId="{61F751B9-0DBC-46A6-B361-B7824FDB5F2F}" srcOrd="2" destOrd="0" presId="urn:microsoft.com/office/officeart/2005/8/layout/process4"/>
    <dgm:cxn modelId="{E6DC0AA0-C813-4E7E-846F-4BF992158A76}" type="presParOf" srcId="{61F751B9-0DBC-46A6-B361-B7824FDB5F2F}" destId="{89A5308D-D0EB-4761-9328-BA66F1DA805E}" srcOrd="0" destOrd="0" presId="urn:microsoft.com/office/officeart/2005/8/layout/process4"/>
    <dgm:cxn modelId="{B5420FA6-5428-4093-94EC-D3C7044F70DF}" type="presParOf" srcId="{61F751B9-0DBC-46A6-B361-B7824FDB5F2F}" destId="{5BE957C2-A1DF-4E99-AFBF-88371331740F}" srcOrd="1" destOrd="0" presId="urn:microsoft.com/office/officeart/2005/8/layout/process4"/>
    <dgm:cxn modelId="{214A1335-38A2-46B6-9642-65D7643E78F7}" type="presParOf" srcId="{0E17426B-F533-4214-B472-C6DDAED7B3A2}" destId="{6333D8FF-EEF9-4A75-B70C-E53064863600}" srcOrd="3" destOrd="0" presId="urn:microsoft.com/office/officeart/2005/8/layout/process4"/>
    <dgm:cxn modelId="{49262544-41EE-4EA3-8024-E954A8A82FD7}" type="presParOf" srcId="{0E17426B-F533-4214-B472-C6DDAED7B3A2}" destId="{055585EB-CAB6-4179-B4DF-126455A1C818}" srcOrd="4" destOrd="0" presId="urn:microsoft.com/office/officeart/2005/8/layout/process4"/>
    <dgm:cxn modelId="{9123FA4C-722E-4DFB-9E8F-0504CE95DF45}" type="presParOf" srcId="{055585EB-CAB6-4179-B4DF-126455A1C818}" destId="{55EDCF1E-7138-4AB7-BB78-219488409423}" srcOrd="0" destOrd="0" presId="urn:microsoft.com/office/officeart/2005/8/layout/process4"/>
    <dgm:cxn modelId="{0A3BE17C-891F-4507-8E89-610D424215C1}" type="presParOf" srcId="{055585EB-CAB6-4179-B4DF-126455A1C818}" destId="{15864A3B-6D57-418C-BB2E-09FB464A4DC3}" srcOrd="1" destOrd="0" presId="urn:microsoft.com/office/officeart/2005/8/layout/process4"/>
    <dgm:cxn modelId="{966F9318-6887-4213-AF1A-2ED7B978C4CF}" type="presParOf" srcId="{055585EB-CAB6-4179-B4DF-126455A1C818}" destId="{AC62631C-6E43-4E7D-8AC3-87CD3A1107A3}" srcOrd="2" destOrd="0" presId="urn:microsoft.com/office/officeart/2005/8/layout/process4"/>
    <dgm:cxn modelId="{68908FAC-001D-4D3F-B58D-73A325A045F1}" type="presParOf" srcId="{AC62631C-6E43-4E7D-8AC3-87CD3A1107A3}" destId="{F197F385-DDDE-4C30-BCC4-9562DF55A0AD}" srcOrd="0" destOrd="0" presId="urn:microsoft.com/office/officeart/2005/8/layout/process4"/>
    <dgm:cxn modelId="{A8709912-0FC5-495F-84BD-42D556F65369}" type="presParOf" srcId="{AC62631C-6E43-4E7D-8AC3-87CD3A1107A3}" destId="{2EF38790-81DA-4171-BEF7-09DAE11D8926}" srcOrd="1" destOrd="0" presId="urn:microsoft.com/office/officeart/2005/8/layout/process4"/>
    <dgm:cxn modelId="{490036CD-3FB7-4356-95ED-9A6EA15239F6}" type="presParOf" srcId="{AC62631C-6E43-4E7D-8AC3-87CD3A1107A3}" destId="{CF692040-0193-4444-B055-516BD11227E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0103ED-CA89-4877-A00F-45696AF61E3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04408A0-5E4F-4370-A181-D36BBBB56FBF}">
      <dgm:prSet/>
      <dgm:spPr/>
      <dgm:t>
        <a:bodyPr/>
        <a:lstStyle/>
        <a:p>
          <a:r>
            <a:rPr lang="de-DE" b="1"/>
            <a:t>Proof of Concept, Testemonials, Meilensteine</a:t>
          </a:r>
          <a:endParaRPr lang="de-DE"/>
        </a:p>
      </dgm:t>
    </dgm:pt>
    <dgm:pt modelId="{168537AF-4395-40D7-A176-714BAF810512}" type="parTrans" cxnId="{A13622AB-6E83-4C46-AF99-55C8C094BA79}">
      <dgm:prSet/>
      <dgm:spPr/>
      <dgm:t>
        <a:bodyPr/>
        <a:lstStyle/>
        <a:p>
          <a:endParaRPr lang="de-DE"/>
        </a:p>
      </dgm:t>
    </dgm:pt>
    <dgm:pt modelId="{7E7C13A6-1F1C-41E4-AFB9-98C4116438B0}" type="sibTrans" cxnId="{A13622AB-6E83-4C46-AF99-55C8C094BA79}">
      <dgm:prSet/>
      <dgm:spPr/>
      <dgm:t>
        <a:bodyPr/>
        <a:lstStyle/>
        <a:p>
          <a:endParaRPr lang="de-DE"/>
        </a:p>
      </dgm:t>
    </dgm:pt>
    <dgm:pt modelId="{C4CBBDC4-DCA0-4788-AFAB-0268B7CEFCF1}">
      <dgm:prSet/>
      <dgm:spPr/>
      <dgm:t>
        <a:bodyPr/>
        <a:lstStyle/>
        <a:p>
          <a:r>
            <a:rPr lang="de-DE" baseline="0" dirty="0"/>
            <a:t>Für die Risikobewertung der Investierenden ist es wichtig zu sehen, dass Euer Geschäftsmodell funktioniert</a:t>
          </a:r>
          <a:endParaRPr lang="de-DE" dirty="0"/>
        </a:p>
      </dgm:t>
    </dgm:pt>
    <dgm:pt modelId="{62CB7C15-7C84-4076-804E-2E6A067ADC36}" type="parTrans" cxnId="{F30A2E67-D63C-4521-B715-142044F934E9}">
      <dgm:prSet/>
      <dgm:spPr/>
      <dgm:t>
        <a:bodyPr/>
        <a:lstStyle/>
        <a:p>
          <a:endParaRPr lang="de-DE"/>
        </a:p>
      </dgm:t>
    </dgm:pt>
    <dgm:pt modelId="{99CB8010-64E8-4625-B285-A97AF0EF65DB}" type="sibTrans" cxnId="{F30A2E67-D63C-4521-B715-142044F934E9}">
      <dgm:prSet/>
      <dgm:spPr/>
      <dgm:t>
        <a:bodyPr/>
        <a:lstStyle/>
        <a:p>
          <a:endParaRPr lang="de-DE"/>
        </a:p>
      </dgm:t>
    </dgm:pt>
    <dgm:pt modelId="{D5499E66-6815-433F-BD32-8F2E2BA8537D}">
      <dgm:prSet/>
      <dgm:spPr/>
      <dgm:t>
        <a:bodyPr/>
        <a:lstStyle/>
        <a:p>
          <a:r>
            <a:rPr lang="de-DE" b="1"/>
            <a:t>Call for Action/Finanzen</a:t>
          </a:r>
          <a:endParaRPr lang="de-DE"/>
        </a:p>
      </dgm:t>
    </dgm:pt>
    <dgm:pt modelId="{AC5B1423-D2CB-4DC6-A8C3-E50BD06D2FA2}" type="parTrans" cxnId="{B55CF678-660E-4A96-B31A-B560E3F24213}">
      <dgm:prSet/>
      <dgm:spPr/>
      <dgm:t>
        <a:bodyPr/>
        <a:lstStyle/>
        <a:p>
          <a:endParaRPr lang="de-DE"/>
        </a:p>
      </dgm:t>
    </dgm:pt>
    <dgm:pt modelId="{81A3F30D-60C6-42B2-BF4B-7EAAB03B56EB}" type="sibTrans" cxnId="{B55CF678-660E-4A96-B31A-B560E3F24213}">
      <dgm:prSet/>
      <dgm:spPr/>
      <dgm:t>
        <a:bodyPr/>
        <a:lstStyle/>
        <a:p>
          <a:endParaRPr lang="de-DE"/>
        </a:p>
      </dgm:t>
    </dgm:pt>
    <dgm:pt modelId="{3F964501-9F3D-4A7A-AD49-1A0F83092F75}">
      <dgm:prSet/>
      <dgm:spPr/>
      <dgm:t>
        <a:bodyPr/>
        <a:lstStyle/>
        <a:p>
          <a:r>
            <a:rPr lang="de-DE" baseline="0" dirty="0" err="1"/>
            <a:t>Let´s</a:t>
          </a:r>
          <a:r>
            <a:rPr lang="de-DE" baseline="0" dirty="0"/>
            <a:t> </a:t>
          </a:r>
          <a:r>
            <a:rPr lang="de-DE" baseline="0" dirty="0" err="1"/>
            <a:t>get</a:t>
          </a:r>
          <a:r>
            <a:rPr lang="de-DE" baseline="0" dirty="0"/>
            <a:t> </a:t>
          </a:r>
          <a:r>
            <a:rPr lang="de-DE" baseline="0" dirty="0" err="1"/>
            <a:t>concret</a:t>
          </a:r>
          <a:r>
            <a:rPr lang="de-DE" baseline="0" dirty="0"/>
            <a:t>! </a:t>
          </a:r>
          <a:endParaRPr lang="de-DE" dirty="0"/>
        </a:p>
      </dgm:t>
    </dgm:pt>
    <dgm:pt modelId="{EE3B7749-A453-481E-AB37-74BE31688D2D}" type="parTrans" cxnId="{3B59113F-59BE-482A-BCC3-2D8C23BAE0E7}">
      <dgm:prSet/>
      <dgm:spPr/>
      <dgm:t>
        <a:bodyPr/>
        <a:lstStyle/>
        <a:p>
          <a:endParaRPr lang="de-DE"/>
        </a:p>
      </dgm:t>
    </dgm:pt>
    <dgm:pt modelId="{78D1C156-6AB1-4390-B8AE-7F2D4E3986BC}" type="sibTrans" cxnId="{3B59113F-59BE-482A-BCC3-2D8C23BAE0E7}">
      <dgm:prSet/>
      <dgm:spPr/>
      <dgm:t>
        <a:bodyPr/>
        <a:lstStyle/>
        <a:p>
          <a:endParaRPr lang="de-DE"/>
        </a:p>
      </dgm:t>
    </dgm:pt>
    <dgm:pt modelId="{81609BA3-1C32-447C-8DFD-C838CD189B38}">
      <dgm:prSet/>
      <dgm:spPr/>
      <dgm:t>
        <a:bodyPr/>
        <a:lstStyle/>
        <a:p>
          <a:r>
            <a:rPr lang="de-DE" b="1" baseline="0" dirty="0"/>
            <a:t>TIPP: </a:t>
          </a:r>
          <a:r>
            <a:rPr lang="de-DE" baseline="0" dirty="0"/>
            <a:t>Je nach Situation kann hier die Unternehmensbewertung und die präferierte Finanzierungsform genannt werden!</a:t>
          </a:r>
          <a:endParaRPr lang="de-DE" dirty="0"/>
        </a:p>
      </dgm:t>
    </dgm:pt>
    <dgm:pt modelId="{264A85F5-7E07-4B2D-9BF5-55D7D4883F9C}" type="parTrans" cxnId="{89956C03-268E-4AA5-8175-FC275E460708}">
      <dgm:prSet/>
      <dgm:spPr/>
      <dgm:t>
        <a:bodyPr/>
        <a:lstStyle/>
        <a:p>
          <a:endParaRPr lang="de-DE"/>
        </a:p>
      </dgm:t>
    </dgm:pt>
    <dgm:pt modelId="{8B6AD9D8-3F36-4939-AC7E-0D9684E9E389}" type="sibTrans" cxnId="{89956C03-268E-4AA5-8175-FC275E460708}">
      <dgm:prSet/>
      <dgm:spPr/>
      <dgm:t>
        <a:bodyPr/>
        <a:lstStyle/>
        <a:p>
          <a:endParaRPr lang="de-DE"/>
        </a:p>
      </dgm:t>
    </dgm:pt>
    <dgm:pt modelId="{ECF2ADCD-83CC-4FB7-A498-96B00E1D4125}">
      <dgm:prSet/>
      <dgm:spPr/>
      <dgm:t>
        <a:bodyPr/>
        <a:lstStyle/>
        <a:p>
          <a:r>
            <a:rPr lang="de-DE" baseline="0" dirty="0"/>
            <a:t>Der Proof kann z.B. durch den Nachweis steigender Nutzerzahlen und Umsätze erbracht werden</a:t>
          </a:r>
          <a:endParaRPr lang="de-DE" dirty="0"/>
        </a:p>
      </dgm:t>
    </dgm:pt>
    <dgm:pt modelId="{CA08C0F1-71C8-467B-8CBE-BA7D5E45F91A}" type="parTrans" cxnId="{22B7054D-7082-4030-A755-9412047510E4}">
      <dgm:prSet/>
      <dgm:spPr/>
      <dgm:t>
        <a:bodyPr/>
        <a:lstStyle/>
        <a:p>
          <a:endParaRPr lang="de-DE"/>
        </a:p>
      </dgm:t>
    </dgm:pt>
    <dgm:pt modelId="{2BD24986-A823-4F26-B6B1-A678FCCFE1EC}" type="sibTrans" cxnId="{22B7054D-7082-4030-A755-9412047510E4}">
      <dgm:prSet/>
      <dgm:spPr/>
      <dgm:t>
        <a:bodyPr/>
        <a:lstStyle/>
        <a:p>
          <a:endParaRPr lang="de-DE"/>
        </a:p>
      </dgm:t>
    </dgm:pt>
    <dgm:pt modelId="{CF9B93C1-A160-4F4B-88EF-68307CE45F20}">
      <dgm:prSet/>
      <dgm:spPr/>
      <dgm:t>
        <a:bodyPr/>
        <a:lstStyle/>
        <a:p>
          <a:r>
            <a:rPr lang="de-DE" baseline="0" dirty="0"/>
            <a:t>Authentische Testimonials und eine Übersicht der erreichten Meilensteine schaffen zusätzliches Vertrauen in Euch</a:t>
          </a:r>
          <a:endParaRPr lang="de-DE" dirty="0"/>
        </a:p>
      </dgm:t>
    </dgm:pt>
    <dgm:pt modelId="{452F41A6-BCDB-4CF1-BBE9-0688F2400E14}" type="parTrans" cxnId="{AC830548-0832-4141-BAE9-D3A50694111C}">
      <dgm:prSet/>
      <dgm:spPr/>
      <dgm:t>
        <a:bodyPr/>
        <a:lstStyle/>
        <a:p>
          <a:endParaRPr lang="de-DE"/>
        </a:p>
      </dgm:t>
    </dgm:pt>
    <dgm:pt modelId="{7D57C2A5-A33A-45C5-B528-2E2C7B85BBEB}" type="sibTrans" cxnId="{AC830548-0832-4141-BAE9-D3A50694111C}">
      <dgm:prSet/>
      <dgm:spPr/>
      <dgm:t>
        <a:bodyPr/>
        <a:lstStyle/>
        <a:p>
          <a:endParaRPr lang="de-DE"/>
        </a:p>
      </dgm:t>
    </dgm:pt>
    <dgm:pt modelId="{BDFF980E-FE5F-4F78-8E56-9BD2A6D002FE}">
      <dgm:prSet/>
      <dgm:spPr/>
      <dgm:t>
        <a:bodyPr/>
        <a:lstStyle/>
        <a:p>
          <a:r>
            <a:rPr lang="de-DE" baseline="0" dirty="0"/>
            <a:t>Hier sagt Ihr klar welchen Kapitalbedarf Ihr für welchen Zeitraum habt und welche Milestones mit den Mitteln finanziert werden sollen</a:t>
          </a:r>
          <a:endParaRPr lang="de-DE" dirty="0"/>
        </a:p>
      </dgm:t>
    </dgm:pt>
    <dgm:pt modelId="{92333264-994D-4A5C-A49F-7A33AADB1187}" type="parTrans" cxnId="{CB71DB66-9A71-4721-BE9C-EEAFA50983C5}">
      <dgm:prSet/>
      <dgm:spPr/>
      <dgm:t>
        <a:bodyPr/>
        <a:lstStyle/>
        <a:p>
          <a:endParaRPr lang="de-DE"/>
        </a:p>
      </dgm:t>
    </dgm:pt>
    <dgm:pt modelId="{FBF0673A-38A9-47D2-A88B-573876FD0D60}" type="sibTrans" cxnId="{CB71DB66-9A71-4721-BE9C-EEAFA50983C5}">
      <dgm:prSet/>
      <dgm:spPr/>
      <dgm:t>
        <a:bodyPr/>
        <a:lstStyle/>
        <a:p>
          <a:endParaRPr lang="de-DE"/>
        </a:p>
      </dgm:t>
    </dgm:pt>
    <dgm:pt modelId="{3FB2FB03-05C6-4F83-9418-B519583AC660}">
      <dgm:prSet/>
      <dgm:spPr/>
      <dgm:t>
        <a:bodyPr/>
        <a:lstStyle/>
        <a:p>
          <a:r>
            <a:rPr lang="de-DE" baseline="0" dirty="0"/>
            <a:t>Außerdem gebt Ihr einen kurzen Überblick über die geplante Geschäftsentwicklung</a:t>
          </a:r>
          <a:endParaRPr lang="de-DE" dirty="0"/>
        </a:p>
      </dgm:t>
    </dgm:pt>
    <dgm:pt modelId="{307854AD-C9C5-4C02-9481-716702B415C3}" type="parTrans" cxnId="{D3F8FC29-A29D-4075-9F7C-BA0EAFFD1D68}">
      <dgm:prSet/>
      <dgm:spPr/>
      <dgm:t>
        <a:bodyPr/>
        <a:lstStyle/>
        <a:p>
          <a:endParaRPr lang="de-DE"/>
        </a:p>
      </dgm:t>
    </dgm:pt>
    <dgm:pt modelId="{5F246B7C-DDE7-4120-B91C-FDF4774473FD}" type="sibTrans" cxnId="{D3F8FC29-A29D-4075-9F7C-BA0EAFFD1D68}">
      <dgm:prSet/>
      <dgm:spPr/>
      <dgm:t>
        <a:bodyPr/>
        <a:lstStyle/>
        <a:p>
          <a:endParaRPr lang="de-DE"/>
        </a:p>
      </dgm:t>
    </dgm:pt>
    <dgm:pt modelId="{4050ABCF-A19E-4FCB-9619-6721695B714C}" type="pres">
      <dgm:prSet presAssocID="{6C0103ED-CA89-4877-A00F-45696AF61E31}" presName="Name0" presStyleCnt="0">
        <dgm:presLayoutVars>
          <dgm:dir/>
          <dgm:animLvl val="lvl"/>
          <dgm:resizeHandles val="exact"/>
        </dgm:presLayoutVars>
      </dgm:prSet>
      <dgm:spPr/>
    </dgm:pt>
    <dgm:pt modelId="{158FBEDA-EA6B-4769-BE48-B9D11E50C7EA}" type="pres">
      <dgm:prSet presAssocID="{D5499E66-6815-433F-BD32-8F2E2BA8537D}" presName="boxAndChildren" presStyleCnt="0"/>
      <dgm:spPr/>
    </dgm:pt>
    <dgm:pt modelId="{BD64DAAE-2186-4334-BA59-529B44984407}" type="pres">
      <dgm:prSet presAssocID="{D5499E66-6815-433F-BD32-8F2E2BA8537D}" presName="parentTextBox" presStyleLbl="node1" presStyleIdx="0" presStyleCnt="2"/>
      <dgm:spPr/>
    </dgm:pt>
    <dgm:pt modelId="{862CE4D1-CCD7-402E-B03B-7B71DC2563F2}" type="pres">
      <dgm:prSet presAssocID="{D5499E66-6815-433F-BD32-8F2E2BA8537D}" presName="entireBox" presStyleLbl="node1" presStyleIdx="0" presStyleCnt="2"/>
      <dgm:spPr/>
    </dgm:pt>
    <dgm:pt modelId="{5D501CAF-3B38-4282-BDBB-CA8E52032D5D}" type="pres">
      <dgm:prSet presAssocID="{D5499E66-6815-433F-BD32-8F2E2BA8537D}" presName="descendantBox" presStyleCnt="0"/>
      <dgm:spPr/>
    </dgm:pt>
    <dgm:pt modelId="{8D070D07-1AF8-45F7-AF93-EA6AA5282367}" type="pres">
      <dgm:prSet presAssocID="{3F964501-9F3D-4A7A-AD49-1A0F83092F75}" presName="childTextBox" presStyleLbl="fgAccFollowNode1" presStyleIdx="0" presStyleCnt="7">
        <dgm:presLayoutVars>
          <dgm:bulletEnabled val="1"/>
        </dgm:presLayoutVars>
      </dgm:prSet>
      <dgm:spPr/>
    </dgm:pt>
    <dgm:pt modelId="{50C78082-CCF0-465F-AE4E-9AF46985F023}" type="pres">
      <dgm:prSet presAssocID="{BDFF980E-FE5F-4F78-8E56-9BD2A6D002FE}" presName="childTextBox" presStyleLbl="fgAccFollowNode1" presStyleIdx="1" presStyleCnt="7">
        <dgm:presLayoutVars>
          <dgm:bulletEnabled val="1"/>
        </dgm:presLayoutVars>
      </dgm:prSet>
      <dgm:spPr/>
    </dgm:pt>
    <dgm:pt modelId="{C3AF565D-6606-4CE7-A8EC-7022409E41BB}" type="pres">
      <dgm:prSet presAssocID="{3FB2FB03-05C6-4F83-9418-B519583AC660}" presName="childTextBox" presStyleLbl="fgAccFollowNode1" presStyleIdx="2" presStyleCnt="7">
        <dgm:presLayoutVars>
          <dgm:bulletEnabled val="1"/>
        </dgm:presLayoutVars>
      </dgm:prSet>
      <dgm:spPr/>
    </dgm:pt>
    <dgm:pt modelId="{6E73E08D-429E-430A-AFDE-66CC07BECF99}" type="pres">
      <dgm:prSet presAssocID="{81609BA3-1C32-447C-8DFD-C838CD189B38}" presName="childTextBox" presStyleLbl="fgAccFollowNode1" presStyleIdx="3" presStyleCnt="7">
        <dgm:presLayoutVars>
          <dgm:bulletEnabled val="1"/>
        </dgm:presLayoutVars>
      </dgm:prSet>
      <dgm:spPr/>
    </dgm:pt>
    <dgm:pt modelId="{1DC66406-5007-4950-9148-FA66FF75B57E}" type="pres">
      <dgm:prSet presAssocID="{7E7C13A6-1F1C-41E4-AFB9-98C4116438B0}" presName="sp" presStyleCnt="0"/>
      <dgm:spPr/>
    </dgm:pt>
    <dgm:pt modelId="{D6B039E4-CE04-493D-877B-6F1F5BB32457}" type="pres">
      <dgm:prSet presAssocID="{804408A0-5E4F-4370-A181-D36BBBB56FBF}" presName="arrowAndChildren" presStyleCnt="0"/>
      <dgm:spPr/>
    </dgm:pt>
    <dgm:pt modelId="{D7564FA0-46F4-4ADA-9AEB-5CBD494A9F6C}" type="pres">
      <dgm:prSet presAssocID="{804408A0-5E4F-4370-A181-D36BBBB56FBF}" presName="parentTextArrow" presStyleLbl="node1" presStyleIdx="0" presStyleCnt="2"/>
      <dgm:spPr/>
    </dgm:pt>
    <dgm:pt modelId="{D403A606-91DC-4802-BB7D-1DD616C51457}" type="pres">
      <dgm:prSet presAssocID="{804408A0-5E4F-4370-A181-D36BBBB56FBF}" presName="arrow" presStyleLbl="node1" presStyleIdx="1" presStyleCnt="2"/>
      <dgm:spPr/>
    </dgm:pt>
    <dgm:pt modelId="{C557D485-E95F-4366-BB16-872859A2E799}" type="pres">
      <dgm:prSet presAssocID="{804408A0-5E4F-4370-A181-D36BBBB56FBF}" presName="descendantArrow" presStyleCnt="0"/>
      <dgm:spPr/>
    </dgm:pt>
    <dgm:pt modelId="{528D94E2-EF30-4699-9038-89EAC17D8272}" type="pres">
      <dgm:prSet presAssocID="{C4CBBDC4-DCA0-4788-AFAB-0268B7CEFCF1}" presName="childTextArrow" presStyleLbl="fgAccFollowNode1" presStyleIdx="4" presStyleCnt="7">
        <dgm:presLayoutVars>
          <dgm:bulletEnabled val="1"/>
        </dgm:presLayoutVars>
      </dgm:prSet>
      <dgm:spPr/>
    </dgm:pt>
    <dgm:pt modelId="{738687CD-C080-4D49-AE8D-0EF0B888312F}" type="pres">
      <dgm:prSet presAssocID="{ECF2ADCD-83CC-4FB7-A498-96B00E1D4125}" presName="childTextArrow" presStyleLbl="fgAccFollowNode1" presStyleIdx="5" presStyleCnt="7">
        <dgm:presLayoutVars>
          <dgm:bulletEnabled val="1"/>
        </dgm:presLayoutVars>
      </dgm:prSet>
      <dgm:spPr/>
    </dgm:pt>
    <dgm:pt modelId="{713E688B-1D03-4DDB-B7B4-000F043786E4}" type="pres">
      <dgm:prSet presAssocID="{CF9B93C1-A160-4F4B-88EF-68307CE45F20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7362B501-8B3F-424C-A4BB-A82ED8FD4EA1}" type="presOf" srcId="{804408A0-5E4F-4370-A181-D36BBBB56FBF}" destId="{D7564FA0-46F4-4ADA-9AEB-5CBD494A9F6C}" srcOrd="0" destOrd="0" presId="urn:microsoft.com/office/officeart/2005/8/layout/process4"/>
    <dgm:cxn modelId="{89956C03-268E-4AA5-8175-FC275E460708}" srcId="{D5499E66-6815-433F-BD32-8F2E2BA8537D}" destId="{81609BA3-1C32-447C-8DFD-C838CD189B38}" srcOrd="3" destOrd="0" parTransId="{264A85F5-7E07-4B2D-9BF5-55D7D4883F9C}" sibTransId="{8B6AD9D8-3F36-4939-AC7E-0D9684E9E389}"/>
    <dgm:cxn modelId="{655CB71F-7D1A-48CA-9D86-2354F64A67A0}" type="presOf" srcId="{ECF2ADCD-83CC-4FB7-A498-96B00E1D4125}" destId="{738687CD-C080-4D49-AE8D-0EF0B888312F}" srcOrd="0" destOrd="0" presId="urn:microsoft.com/office/officeart/2005/8/layout/process4"/>
    <dgm:cxn modelId="{D3F8FC29-A29D-4075-9F7C-BA0EAFFD1D68}" srcId="{D5499E66-6815-433F-BD32-8F2E2BA8537D}" destId="{3FB2FB03-05C6-4F83-9418-B519583AC660}" srcOrd="2" destOrd="0" parTransId="{307854AD-C9C5-4C02-9481-716702B415C3}" sibTransId="{5F246B7C-DDE7-4120-B91C-FDF4774473FD}"/>
    <dgm:cxn modelId="{3B59113F-59BE-482A-BCC3-2D8C23BAE0E7}" srcId="{D5499E66-6815-433F-BD32-8F2E2BA8537D}" destId="{3F964501-9F3D-4A7A-AD49-1A0F83092F75}" srcOrd="0" destOrd="0" parTransId="{EE3B7749-A453-481E-AB37-74BE31688D2D}" sibTransId="{78D1C156-6AB1-4390-B8AE-7F2D4E3986BC}"/>
    <dgm:cxn modelId="{6516945E-4248-4688-B0CA-58F5531FBA64}" type="presOf" srcId="{BDFF980E-FE5F-4F78-8E56-9BD2A6D002FE}" destId="{50C78082-CCF0-465F-AE4E-9AF46985F023}" srcOrd="0" destOrd="0" presId="urn:microsoft.com/office/officeart/2005/8/layout/process4"/>
    <dgm:cxn modelId="{CB71DB66-9A71-4721-BE9C-EEAFA50983C5}" srcId="{D5499E66-6815-433F-BD32-8F2E2BA8537D}" destId="{BDFF980E-FE5F-4F78-8E56-9BD2A6D002FE}" srcOrd="1" destOrd="0" parTransId="{92333264-994D-4A5C-A49F-7A33AADB1187}" sibTransId="{FBF0673A-38A9-47D2-A88B-573876FD0D60}"/>
    <dgm:cxn modelId="{F30A2E67-D63C-4521-B715-142044F934E9}" srcId="{804408A0-5E4F-4370-A181-D36BBBB56FBF}" destId="{C4CBBDC4-DCA0-4788-AFAB-0268B7CEFCF1}" srcOrd="0" destOrd="0" parTransId="{62CB7C15-7C84-4076-804E-2E6A067ADC36}" sibTransId="{99CB8010-64E8-4625-B285-A97AF0EF65DB}"/>
    <dgm:cxn modelId="{AC830548-0832-4141-BAE9-D3A50694111C}" srcId="{804408A0-5E4F-4370-A181-D36BBBB56FBF}" destId="{CF9B93C1-A160-4F4B-88EF-68307CE45F20}" srcOrd="2" destOrd="0" parTransId="{452F41A6-BCDB-4CF1-BBE9-0688F2400E14}" sibTransId="{7D57C2A5-A33A-45C5-B528-2E2C7B85BBEB}"/>
    <dgm:cxn modelId="{6124AC4A-0BB4-4478-9BDA-6297AA339DC3}" type="presOf" srcId="{C4CBBDC4-DCA0-4788-AFAB-0268B7CEFCF1}" destId="{528D94E2-EF30-4699-9038-89EAC17D8272}" srcOrd="0" destOrd="0" presId="urn:microsoft.com/office/officeart/2005/8/layout/process4"/>
    <dgm:cxn modelId="{22B7054D-7082-4030-A755-9412047510E4}" srcId="{804408A0-5E4F-4370-A181-D36BBBB56FBF}" destId="{ECF2ADCD-83CC-4FB7-A498-96B00E1D4125}" srcOrd="1" destOrd="0" parTransId="{CA08C0F1-71C8-467B-8CBE-BA7D5E45F91A}" sibTransId="{2BD24986-A823-4F26-B6B1-A678FCCFE1EC}"/>
    <dgm:cxn modelId="{B55CF678-660E-4A96-B31A-B560E3F24213}" srcId="{6C0103ED-CA89-4877-A00F-45696AF61E31}" destId="{D5499E66-6815-433F-BD32-8F2E2BA8537D}" srcOrd="1" destOrd="0" parTransId="{AC5B1423-D2CB-4DC6-A8C3-E50BD06D2FA2}" sibTransId="{81A3F30D-60C6-42B2-BF4B-7EAAB03B56EB}"/>
    <dgm:cxn modelId="{D137387F-A4BD-43FF-8CF0-3965C93CECC7}" type="presOf" srcId="{D5499E66-6815-433F-BD32-8F2E2BA8537D}" destId="{BD64DAAE-2186-4334-BA59-529B44984407}" srcOrd="0" destOrd="0" presId="urn:microsoft.com/office/officeart/2005/8/layout/process4"/>
    <dgm:cxn modelId="{ADC65D93-1387-4A7B-B228-64A3314C46CE}" type="presOf" srcId="{6C0103ED-CA89-4877-A00F-45696AF61E31}" destId="{4050ABCF-A19E-4FCB-9619-6721695B714C}" srcOrd="0" destOrd="0" presId="urn:microsoft.com/office/officeart/2005/8/layout/process4"/>
    <dgm:cxn modelId="{A13622AB-6E83-4C46-AF99-55C8C094BA79}" srcId="{6C0103ED-CA89-4877-A00F-45696AF61E31}" destId="{804408A0-5E4F-4370-A181-D36BBBB56FBF}" srcOrd="0" destOrd="0" parTransId="{168537AF-4395-40D7-A176-714BAF810512}" sibTransId="{7E7C13A6-1F1C-41E4-AFB9-98C4116438B0}"/>
    <dgm:cxn modelId="{1CA49EAC-276D-4BE9-832A-60DC9418C11B}" type="presOf" srcId="{CF9B93C1-A160-4F4B-88EF-68307CE45F20}" destId="{713E688B-1D03-4DDB-B7B4-000F043786E4}" srcOrd="0" destOrd="0" presId="urn:microsoft.com/office/officeart/2005/8/layout/process4"/>
    <dgm:cxn modelId="{BCBA54B3-2E15-4815-BAF6-52324920E9A4}" type="presOf" srcId="{3F964501-9F3D-4A7A-AD49-1A0F83092F75}" destId="{8D070D07-1AF8-45F7-AF93-EA6AA5282367}" srcOrd="0" destOrd="0" presId="urn:microsoft.com/office/officeart/2005/8/layout/process4"/>
    <dgm:cxn modelId="{35799BB4-0D60-4641-BAA7-ECD2A5BE80D0}" type="presOf" srcId="{3FB2FB03-05C6-4F83-9418-B519583AC660}" destId="{C3AF565D-6606-4CE7-A8EC-7022409E41BB}" srcOrd="0" destOrd="0" presId="urn:microsoft.com/office/officeart/2005/8/layout/process4"/>
    <dgm:cxn modelId="{060DE1E1-0AD0-4927-819D-B81CC459F838}" type="presOf" srcId="{804408A0-5E4F-4370-A181-D36BBBB56FBF}" destId="{D403A606-91DC-4802-BB7D-1DD616C51457}" srcOrd="1" destOrd="0" presId="urn:microsoft.com/office/officeart/2005/8/layout/process4"/>
    <dgm:cxn modelId="{7425A8F2-EAF5-4FCB-971A-85041D5ABAA9}" type="presOf" srcId="{D5499E66-6815-433F-BD32-8F2E2BA8537D}" destId="{862CE4D1-CCD7-402E-B03B-7B71DC2563F2}" srcOrd="1" destOrd="0" presId="urn:microsoft.com/office/officeart/2005/8/layout/process4"/>
    <dgm:cxn modelId="{3369A4F7-1C3F-4A21-AC80-2FC9A79E27A1}" type="presOf" srcId="{81609BA3-1C32-447C-8DFD-C838CD189B38}" destId="{6E73E08D-429E-430A-AFDE-66CC07BECF99}" srcOrd="0" destOrd="0" presId="urn:microsoft.com/office/officeart/2005/8/layout/process4"/>
    <dgm:cxn modelId="{2D65CDDB-1066-4ECB-93E1-54DDAFAF9489}" type="presParOf" srcId="{4050ABCF-A19E-4FCB-9619-6721695B714C}" destId="{158FBEDA-EA6B-4769-BE48-B9D11E50C7EA}" srcOrd="0" destOrd="0" presId="urn:microsoft.com/office/officeart/2005/8/layout/process4"/>
    <dgm:cxn modelId="{1071FCD1-F37E-4B3C-A4C8-2B118905AA7B}" type="presParOf" srcId="{158FBEDA-EA6B-4769-BE48-B9D11E50C7EA}" destId="{BD64DAAE-2186-4334-BA59-529B44984407}" srcOrd="0" destOrd="0" presId="urn:microsoft.com/office/officeart/2005/8/layout/process4"/>
    <dgm:cxn modelId="{AE707B3F-032E-4BFA-A641-B1C25B4AC978}" type="presParOf" srcId="{158FBEDA-EA6B-4769-BE48-B9D11E50C7EA}" destId="{862CE4D1-CCD7-402E-B03B-7B71DC2563F2}" srcOrd="1" destOrd="0" presId="urn:microsoft.com/office/officeart/2005/8/layout/process4"/>
    <dgm:cxn modelId="{FA25E5AE-6FEF-4B3D-940C-16DCE839BA59}" type="presParOf" srcId="{158FBEDA-EA6B-4769-BE48-B9D11E50C7EA}" destId="{5D501CAF-3B38-4282-BDBB-CA8E52032D5D}" srcOrd="2" destOrd="0" presId="urn:microsoft.com/office/officeart/2005/8/layout/process4"/>
    <dgm:cxn modelId="{0A2DC162-E2FB-4F6E-B3FB-9A2C44EA4AC4}" type="presParOf" srcId="{5D501CAF-3B38-4282-BDBB-CA8E52032D5D}" destId="{8D070D07-1AF8-45F7-AF93-EA6AA5282367}" srcOrd="0" destOrd="0" presId="urn:microsoft.com/office/officeart/2005/8/layout/process4"/>
    <dgm:cxn modelId="{FA7CE0EA-41BC-4899-802B-35E0D961941B}" type="presParOf" srcId="{5D501CAF-3B38-4282-BDBB-CA8E52032D5D}" destId="{50C78082-CCF0-465F-AE4E-9AF46985F023}" srcOrd="1" destOrd="0" presId="urn:microsoft.com/office/officeart/2005/8/layout/process4"/>
    <dgm:cxn modelId="{BFC63B4C-848B-4C0C-8D65-AA0F287AE771}" type="presParOf" srcId="{5D501CAF-3B38-4282-BDBB-CA8E52032D5D}" destId="{C3AF565D-6606-4CE7-A8EC-7022409E41BB}" srcOrd="2" destOrd="0" presId="urn:microsoft.com/office/officeart/2005/8/layout/process4"/>
    <dgm:cxn modelId="{F546A767-8C3F-44E0-825E-59CA1E6B5CCF}" type="presParOf" srcId="{5D501CAF-3B38-4282-BDBB-CA8E52032D5D}" destId="{6E73E08D-429E-430A-AFDE-66CC07BECF99}" srcOrd="3" destOrd="0" presId="urn:microsoft.com/office/officeart/2005/8/layout/process4"/>
    <dgm:cxn modelId="{F3ECF580-0032-4A54-82D8-75B6E69C0862}" type="presParOf" srcId="{4050ABCF-A19E-4FCB-9619-6721695B714C}" destId="{1DC66406-5007-4950-9148-FA66FF75B57E}" srcOrd="1" destOrd="0" presId="urn:microsoft.com/office/officeart/2005/8/layout/process4"/>
    <dgm:cxn modelId="{FDDACAA4-4907-45C0-98C5-D1D0AA722A6D}" type="presParOf" srcId="{4050ABCF-A19E-4FCB-9619-6721695B714C}" destId="{D6B039E4-CE04-493D-877B-6F1F5BB32457}" srcOrd="2" destOrd="0" presId="urn:microsoft.com/office/officeart/2005/8/layout/process4"/>
    <dgm:cxn modelId="{1FF70266-9388-4AED-88EB-465D4A1674FB}" type="presParOf" srcId="{D6B039E4-CE04-493D-877B-6F1F5BB32457}" destId="{D7564FA0-46F4-4ADA-9AEB-5CBD494A9F6C}" srcOrd="0" destOrd="0" presId="urn:microsoft.com/office/officeart/2005/8/layout/process4"/>
    <dgm:cxn modelId="{02D6FC3C-6BEB-4797-ADFA-7DDDAA6333CA}" type="presParOf" srcId="{D6B039E4-CE04-493D-877B-6F1F5BB32457}" destId="{D403A606-91DC-4802-BB7D-1DD616C51457}" srcOrd="1" destOrd="0" presId="urn:microsoft.com/office/officeart/2005/8/layout/process4"/>
    <dgm:cxn modelId="{35DCD31D-7598-4983-BF82-E04E4DBFA56C}" type="presParOf" srcId="{D6B039E4-CE04-493D-877B-6F1F5BB32457}" destId="{C557D485-E95F-4366-BB16-872859A2E799}" srcOrd="2" destOrd="0" presId="urn:microsoft.com/office/officeart/2005/8/layout/process4"/>
    <dgm:cxn modelId="{6A16542E-3D5F-47BF-9FE4-CCFDE06AE5C8}" type="presParOf" srcId="{C557D485-E95F-4366-BB16-872859A2E799}" destId="{528D94E2-EF30-4699-9038-89EAC17D8272}" srcOrd="0" destOrd="0" presId="urn:microsoft.com/office/officeart/2005/8/layout/process4"/>
    <dgm:cxn modelId="{1E2D5240-A889-4896-BDF2-4D3F56B1E7C1}" type="presParOf" srcId="{C557D485-E95F-4366-BB16-872859A2E799}" destId="{738687CD-C080-4D49-AE8D-0EF0B888312F}" srcOrd="1" destOrd="0" presId="urn:microsoft.com/office/officeart/2005/8/layout/process4"/>
    <dgm:cxn modelId="{3613BFC2-28A7-4E8E-8A9C-CCEF2981A2F8}" type="presParOf" srcId="{C557D485-E95F-4366-BB16-872859A2E799}" destId="{713E688B-1D03-4DDB-B7B4-000F043786E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81BD2-44B1-4087-A5E2-F5A574742578}">
      <dsp:nvSpPr>
        <dsp:cNvPr id="0" name=""/>
        <dsp:cNvSpPr/>
      </dsp:nvSpPr>
      <dsp:spPr>
        <a:xfrm>
          <a:off x="0" y="2358920"/>
          <a:ext cx="8170863" cy="774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(</a:t>
          </a:r>
          <a:r>
            <a:rPr lang="de-DE" sz="1400" b="0" kern="1200" dirty="0" err="1"/>
            <a:t>Gründungs</a:t>
          </a:r>
          <a:r>
            <a:rPr lang="de-DE" sz="1400" b="0" kern="1200" dirty="0"/>
            <a:t>)Team und Organisation</a:t>
          </a:r>
        </a:p>
      </dsp:txBody>
      <dsp:txXfrm>
        <a:off x="0" y="2358920"/>
        <a:ext cx="8170863" cy="418095"/>
      </dsp:txXfrm>
    </dsp:sp>
    <dsp:sp modelId="{BA483A69-456E-40CA-B390-E46741DA2E51}">
      <dsp:nvSpPr>
        <dsp:cNvPr id="0" name=""/>
        <dsp:cNvSpPr/>
      </dsp:nvSpPr>
      <dsp:spPr>
        <a:xfrm>
          <a:off x="0" y="2761530"/>
          <a:ext cx="2042715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baseline="0" dirty="0"/>
            <a:t>Wer hat`s erfunden? </a:t>
          </a:r>
          <a:endParaRPr lang="de-DE" sz="700" kern="1200" dirty="0"/>
        </a:p>
      </dsp:txBody>
      <dsp:txXfrm>
        <a:off x="0" y="2761530"/>
        <a:ext cx="2042715" cy="356155"/>
      </dsp:txXfrm>
    </dsp:sp>
    <dsp:sp modelId="{05C0966E-10DE-454A-85EB-64E628C5F2DE}">
      <dsp:nvSpPr>
        <dsp:cNvPr id="0" name=""/>
        <dsp:cNvSpPr/>
      </dsp:nvSpPr>
      <dsp:spPr>
        <a:xfrm>
          <a:off x="2042715" y="2761530"/>
          <a:ext cx="2042715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baseline="0" dirty="0"/>
            <a:t>Wer sind die Gründenden und welche Erfahrungen/Kompetenzen (möglichst komplementär / sich ergänzende) zeichnet sie aus</a:t>
          </a:r>
          <a:endParaRPr lang="de-DE" sz="700" kern="1200" dirty="0"/>
        </a:p>
      </dsp:txBody>
      <dsp:txXfrm>
        <a:off x="2042715" y="2761530"/>
        <a:ext cx="2042715" cy="356155"/>
      </dsp:txXfrm>
    </dsp:sp>
    <dsp:sp modelId="{4BA26CA3-BA81-4DED-A2D5-7A01C6EAAD10}">
      <dsp:nvSpPr>
        <dsp:cNvPr id="0" name=""/>
        <dsp:cNvSpPr/>
      </dsp:nvSpPr>
      <dsp:spPr>
        <a:xfrm>
          <a:off x="4085431" y="2761530"/>
          <a:ext cx="2042715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baseline="0" dirty="0"/>
            <a:t>Wer ist außerdem mit an Bord (Business Angels, Beirat …) und wer wird noch benötigt</a:t>
          </a:r>
          <a:endParaRPr lang="de-DE" sz="700" kern="1200" dirty="0"/>
        </a:p>
      </dsp:txBody>
      <dsp:txXfrm>
        <a:off x="4085431" y="2761530"/>
        <a:ext cx="2042715" cy="356155"/>
      </dsp:txXfrm>
    </dsp:sp>
    <dsp:sp modelId="{8E2456DE-FCF3-41EE-A9F3-AEA53C90B964}">
      <dsp:nvSpPr>
        <dsp:cNvPr id="0" name=""/>
        <dsp:cNvSpPr/>
      </dsp:nvSpPr>
      <dsp:spPr>
        <a:xfrm>
          <a:off x="6128147" y="2761530"/>
          <a:ext cx="2042715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baseline="0" dirty="0"/>
            <a:t>Hier stellt Ihr Eure aktuelle und zukünftige Organisation dar</a:t>
          </a:r>
          <a:endParaRPr lang="de-DE" sz="700" kern="1200" dirty="0"/>
        </a:p>
      </dsp:txBody>
      <dsp:txXfrm>
        <a:off x="6128147" y="2761530"/>
        <a:ext cx="2042715" cy="356155"/>
      </dsp:txXfrm>
    </dsp:sp>
    <dsp:sp modelId="{94237715-3B35-4346-8A72-620464C88B65}">
      <dsp:nvSpPr>
        <dsp:cNvPr id="0" name=""/>
        <dsp:cNvSpPr/>
      </dsp:nvSpPr>
      <dsp:spPr>
        <a:xfrm rot="10800000">
          <a:off x="0" y="1179737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Produkt, Angebot und Zielgruppe</a:t>
          </a:r>
        </a:p>
      </dsp:txBody>
      <dsp:txXfrm rot="-10800000">
        <a:off x="0" y="1179737"/>
        <a:ext cx="8170863" cy="417969"/>
      </dsp:txXfrm>
    </dsp:sp>
    <dsp:sp modelId="{CEDB477A-A8C5-4AB1-A5AC-6379EB286DB6}">
      <dsp:nvSpPr>
        <dsp:cNvPr id="0" name=""/>
        <dsp:cNvSpPr/>
      </dsp:nvSpPr>
      <dsp:spPr>
        <a:xfrm>
          <a:off x="0" y="1597707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Wem? Welches? Wie? </a:t>
          </a:r>
        </a:p>
      </dsp:txBody>
      <dsp:txXfrm>
        <a:off x="0" y="1597707"/>
        <a:ext cx="4085431" cy="356048"/>
      </dsp:txXfrm>
    </dsp:sp>
    <dsp:sp modelId="{9CC6A73F-29F6-46C4-A8C2-1283BEFA7F67}">
      <dsp:nvSpPr>
        <dsp:cNvPr id="0" name=""/>
        <dsp:cNvSpPr/>
      </dsp:nvSpPr>
      <dsp:spPr>
        <a:xfrm>
          <a:off x="4085431" y="1597707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Wem (Zielgruppe) löst Eure Geschäftsidee (Angebot) </a:t>
          </a:r>
          <a:br>
            <a:rPr lang="de-DE" sz="900" kern="1200" dirty="0"/>
          </a:br>
          <a:r>
            <a:rPr lang="de-DE" sz="900" kern="1200" dirty="0"/>
            <a:t>welches Problem (Nachfrage, Need, Pain), </a:t>
          </a:r>
          <a:br>
            <a:rPr lang="de-DE" sz="900" kern="1200" dirty="0"/>
          </a:br>
          <a:r>
            <a:rPr lang="de-DE" sz="900" kern="1200" dirty="0"/>
            <a:t>wie (Produkt, Dienstleistung)?</a:t>
          </a:r>
          <a:r>
            <a:rPr lang="de-DE" sz="700" kern="1200" dirty="0"/>
            <a:t> </a:t>
          </a:r>
        </a:p>
      </dsp:txBody>
      <dsp:txXfrm>
        <a:off x="4085431" y="1597707"/>
        <a:ext cx="4085431" cy="356048"/>
      </dsp:txXfrm>
    </dsp:sp>
    <dsp:sp modelId="{E88AAF3F-AE2E-4BB1-8F54-37BAE3117718}">
      <dsp:nvSpPr>
        <dsp:cNvPr id="0" name=""/>
        <dsp:cNvSpPr/>
      </dsp:nvSpPr>
      <dsp:spPr>
        <a:xfrm rot="10800000">
          <a:off x="0" y="553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Executive Summary</a:t>
          </a:r>
        </a:p>
      </dsp:txBody>
      <dsp:txXfrm rot="-10800000">
        <a:off x="0" y="553"/>
        <a:ext cx="8170863" cy="417969"/>
      </dsp:txXfrm>
    </dsp:sp>
    <dsp:sp modelId="{C90B9543-3F75-4556-86A8-5BD4BC5BEC27}">
      <dsp:nvSpPr>
        <dsp:cNvPr id="0" name=""/>
        <dsp:cNvSpPr/>
      </dsp:nvSpPr>
      <dsp:spPr>
        <a:xfrm>
          <a:off x="0" y="418523"/>
          <a:ext cx="2042715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800" kern="1200" dirty="0"/>
            <a:t>Der Einstieg in den Businessplan</a:t>
          </a:r>
        </a:p>
      </dsp:txBody>
      <dsp:txXfrm>
        <a:off x="0" y="418523"/>
        <a:ext cx="2042715" cy="356048"/>
      </dsp:txXfrm>
    </dsp:sp>
    <dsp:sp modelId="{AEC52B7B-23F5-4641-8989-AA5C5F37D1FF}">
      <dsp:nvSpPr>
        <dsp:cNvPr id="0" name=""/>
        <dsp:cNvSpPr/>
      </dsp:nvSpPr>
      <dsp:spPr>
        <a:xfrm>
          <a:off x="2042715" y="418523"/>
          <a:ext cx="2042715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800" kern="1200" dirty="0"/>
            <a:t> Kurze Zusammenfassung aller wesentlichen Punkte der Geschäftsidee bzw. des Gründungsvorhabens </a:t>
          </a:r>
        </a:p>
      </dsp:txBody>
      <dsp:txXfrm>
        <a:off x="2042715" y="418523"/>
        <a:ext cx="2042715" cy="356048"/>
      </dsp:txXfrm>
    </dsp:sp>
    <dsp:sp modelId="{37AF4E4E-1BF7-4063-91C6-C92DB723D78F}">
      <dsp:nvSpPr>
        <dsp:cNvPr id="0" name=""/>
        <dsp:cNvSpPr/>
      </dsp:nvSpPr>
      <dsp:spPr>
        <a:xfrm>
          <a:off x="4085431" y="418523"/>
          <a:ext cx="2042715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800" kern="1200" dirty="0"/>
            <a:t>Kann über Erfolg oder Misserfolg entscheiden und sollte daher so konkret wie möglich sein und Lust auf mehr machen</a:t>
          </a:r>
        </a:p>
      </dsp:txBody>
      <dsp:txXfrm>
        <a:off x="4085431" y="418523"/>
        <a:ext cx="2042715" cy="356048"/>
      </dsp:txXfrm>
    </dsp:sp>
    <dsp:sp modelId="{8CA58A33-A0F8-4A81-BFCC-A494DC13462D}">
      <dsp:nvSpPr>
        <dsp:cNvPr id="0" name=""/>
        <dsp:cNvSpPr/>
      </dsp:nvSpPr>
      <dsp:spPr>
        <a:xfrm>
          <a:off x="6128147" y="418523"/>
          <a:ext cx="2042715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800" b="1" kern="1200" dirty="0"/>
            <a:t>TIPP</a:t>
          </a:r>
          <a:r>
            <a:rPr lang="de-DE" sz="800" kern="1200" dirty="0"/>
            <a:t>: Erst nach Fertigstellung des gesamten Businessplans erstellen!</a:t>
          </a:r>
        </a:p>
      </dsp:txBody>
      <dsp:txXfrm>
        <a:off x="6128147" y="418523"/>
        <a:ext cx="2042715" cy="356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07586-EC23-485E-83BB-599F1C850627}">
      <dsp:nvSpPr>
        <dsp:cNvPr id="0" name=""/>
        <dsp:cNvSpPr/>
      </dsp:nvSpPr>
      <dsp:spPr>
        <a:xfrm>
          <a:off x="0" y="2359474"/>
          <a:ext cx="8170863" cy="774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400" b="0" kern="1200" dirty="0"/>
            <a:t>Unternehmen</a:t>
          </a:r>
        </a:p>
      </dsp:txBody>
      <dsp:txXfrm>
        <a:off x="0" y="2359474"/>
        <a:ext cx="8170863" cy="418095"/>
      </dsp:txXfrm>
    </dsp:sp>
    <dsp:sp modelId="{EA437026-EB45-4636-9879-605198A9B890}">
      <dsp:nvSpPr>
        <dsp:cNvPr id="0" name=""/>
        <dsp:cNvSpPr/>
      </dsp:nvSpPr>
      <dsp:spPr>
        <a:xfrm>
          <a:off x="0" y="2761530"/>
          <a:ext cx="2042715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700" kern="1200" dirty="0"/>
            <a:t>Welche Unternehmensform habt Ihr gewählt?</a:t>
          </a:r>
        </a:p>
      </dsp:txBody>
      <dsp:txXfrm>
        <a:off x="0" y="2761530"/>
        <a:ext cx="2042715" cy="356155"/>
      </dsp:txXfrm>
    </dsp:sp>
    <dsp:sp modelId="{2B48F433-FD2F-4CB7-8228-6827471389F0}">
      <dsp:nvSpPr>
        <dsp:cNvPr id="0" name=""/>
        <dsp:cNvSpPr/>
      </dsp:nvSpPr>
      <dsp:spPr>
        <a:xfrm>
          <a:off x="2042715" y="2761530"/>
          <a:ext cx="2042715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700" kern="1200" dirty="0"/>
            <a:t>Gesellschafterstruktur?</a:t>
          </a:r>
        </a:p>
      </dsp:txBody>
      <dsp:txXfrm>
        <a:off x="2042715" y="2761530"/>
        <a:ext cx="2042715" cy="356155"/>
      </dsp:txXfrm>
    </dsp:sp>
    <dsp:sp modelId="{5E797CD6-655B-4A38-A019-76A6DEE135AF}">
      <dsp:nvSpPr>
        <dsp:cNvPr id="0" name=""/>
        <dsp:cNvSpPr/>
      </dsp:nvSpPr>
      <dsp:spPr>
        <a:xfrm>
          <a:off x="4085431" y="2761530"/>
          <a:ext cx="2042715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700" kern="1200" dirty="0"/>
            <a:t>Welche IPs, Patente und Schutzrechte haltet Ihr?</a:t>
          </a:r>
        </a:p>
      </dsp:txBody>
      <dsp:txXfrm>
        <a:off x="4085431" y="2761530"/>
        <a:ext cx="2042715" cy="356155"/>
      </dsp:txXfrm>
    </dsp:sp>
    <dsp:sp modelId="{7D1FF8BF-2875-4498-A4B7-0D63F7D94494}">
      <dsp:nvSpPr>
        <dsp:cNvPr id="0" name=""/>
        <dsp:cNvSpPr/>
      </dsp:nvSpPr>
      <dsp:spPr>
        <a:xfrm>
          <a:off x="6128147" y="2761530"/>
          <a:ext cx="2042715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700" kern="1200"/>
            <a:t> </a:t>
          </a:r>
          <a:r>
            <a:rPr lang="de-DE" altLang="de-DE" sz="700" kern="1200" dirty="0"/>
            <a:t>Gibt es ein IP-Gutachten/-bewertungen?</a:t>
          </a:r>
        </a:p>
      </dsp:txBody>
      <dsp:txXfrm>
        <a:off x="6128147" y="2761530"/>
        <a:ext cx="2042715" cy="356155"/>
      </dsp:txXfrm>
    </dsp:sp>
    <dsp:sp modelId="{488346AB-D7AD-4CF2-9BE8-CF2CC9DE41DF}">
      <dsp:nvSpPr>
        <dsp:cNvPr id="0" name=""/>
        <dsp:cNvSpPr/>
      </dsp:nvSpPr>
      <dsp:spPr>
        <a:xfrm rot="10800000">
          <a:off x="0" y="1179737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altLang="de-DE" sz="1400" b="0" kern="1200" dirty="0"/>
            <a:t>Vertriebs- und Marketingstrategie</a:t>
          </a:r>
          <a:endParaRPr lang="de-DE" sz="1400" b="0" kern="1200" dirty="0"/>
        </a:p>
      </dsp:txBody>
      <dsp:txXfrm rot="-10800000">
        <a:off x="0" y="1179737"/>
        <a:ext cx="8170863" cy="417969"/>
      </dsp:txXfrm>
    </dsp:sp>
    <dsp:sp modelId="{D4F89E05-897C-496C-8E4B-0CC4E4652110}">
      <dsp:nvSpPr>
        <dsp:cNvPr id="0" name=""/>
        <dsp:cNvSpPr/>
      </dsp:nvSpPr>
      <dsp:spPr>
        <a:xfrm>
          <a:off x="997" y="1597707"/>
          <a:ext cx="1633773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700" kern="1200" dirty="0"/>
            <a:t>Über welche Wege und mit welcher Strategie erreicht Ihr Eure Kundinnen und Kunden?</a:t>
          </a:r>
        </a:p>
      </dsp:txBody>
      <dsp:txXfrm>
        <a:off x="997" y="1597707"/>
        <a:ext cx="1633773" cy="356048"/>
      </dsp:txXfrm>
    </dsp:sp>
    <dsp:sp modelId="{50EBDB33-7640-4A59-8F9F-4C5426956639}">
      <dsp:nvSpPr>
        <dsp:cNvPr id="0" name=""/>
        <dsp:cNvSpPr/>
      </dsp:nvSpPr>
      <dsp:spPr>
        <a:xfrm>
          <a:off x="1634771" y="1597707"/>
          <a:ext cx="1633773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700" kern="1200" dirty="0"/>
            <a:t> Wie macht Ihr auf Euch und Euer Angebot aufmerksam? </a:t>
          </a:r>
        </a:p>
      </dsp:txBody>
      <dsp:txXfrm>
        <a:off x="1634771" y="1597707"/>
        <a:ext cx="1633773" cy="356048"/>
      </dsp:txXfrm>
    </dsp:sp>
    <dsp:sp modelId="{C5EFB1FF-6195-45DF-862D-BAF554B7CE1A}">
      <dsp:nvSpPr>
        <dsp:cNvPr id="0" name=""/>
        <dsp:cNvSpPr/>
      </dsp:nvSpPr>
      <dsp:spPr>
        <a:xfrm>
          <a:off x="3268544" y="1597707"/>
          <a:ext cx="1633773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700" kern="1200" dirty="0"/>
            <a:t>Welchen Mehrwert kommuniziert Ihr? </a:t>
          </a:r>
        </a:p>
      </dsp:txBody>
      <dsp:txXfrm>
        <a:off x="3268544" y="1597707"/>
        <a:ext cx="1633773" cy="356048"/>
      </dsp:txXfrm>
    </dsp:sp>
    <dsp:sp modelId="{5C52BF13-849B-4787-B1A2-13E3E27BE1F8}">
      <dsp:nvSpPr>
        <dsp:cNvPr id="0" name=""/>
        <dsp:cNvSpPr/>
      </dsp:nvSpPr>
      <dsp:spPr>
        <a:xfrm>
          <a:off x="4902318" y="1597707"/>
          <a:ext cx="1633773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700" kern="1200"/>
            <a:t>Was </a:t>
          </a:r>
          <a:r>
            <a:rPr lang="de-DE" altLang="de-DE" sz="700" kern="1200" dirty="0"/>
            <a:t>hat geklappt und was probiert Ihr als nächstes?</a:t>
          </a:r>
        </a:p>
      </dsp:txBody>
      <dsp:txXfrm>
        <a:off x="4902318" y="1597707"/>
        <a:ext cx="1633773" cy="356048"/>
      </dsp:txXfrm>
    </dsp:sp>
    <dsp:sp modelId="{4D365103-2703-4B2E-A2BF-6569F9C8DC80}">
      <dsp:nvSpPr>
        <dsp:cNvPr id="0" name=""/>
        <dsp:cNvSpPr/>
      </dsp:nvSpPr>
      <dsp:spPr>
        <a:xfrm>
          <a:off x="6536091" y="1597707"/>
          <a:ext cx="1633773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700" b="1" kern="1200" dirty="0"/>
            <a:t>TIPP: </a:t>
          </a:r>
          <a:r>
            <a:rPr lang="de-DE" altLang="de-DE" sz="700" kern="1200" dirty="0"/>
            <a:t>Mehrwerte verkaufen sich besser als Produkte! </a:t>
          </a:r>
          <a:br>
            <a:rPr lang="de-DE" altLang="de-DE" sz="700" kern="1200" dirty="0"/>
          </a:br>
          <a:r>
            <a:rPr lang="de-DE" altLang="de-DE" sz="700" kern="1200" dirty="0"/>
            <a:t>Innovationen ermöglichen neue Wege!</a:t>
          </a:r>
        </a:p>
      </dsp:txBody>
      <dsp:txXfrm>
        <a:off x="6536091" y="1597707"/>
        <a:ext cx="1633773" cy="356048"/>
      </dsp:txXfrm>
    </dsp:sp>
    <dsp:sp modelId="{61CB5FD9-3817-43A8-8C74-3F2CB0037F32}">
      <dsp:nvSpPr>
        <dsp:cNvPr id="0" name=""/>
        <dsp:cNvSpPr/>
      </dsp:nvSpPr>
      <dsp:spPr>
        <a:xfrm rot="10800000">
          <a:off x="0" y="553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Markt und Wettbewerb</a:t>
          </a:r>
        </a:p>
      </dsp:txBody>
      <dsp:txXfrm rot="-10800000">
        <a:off x="0" y="553"/>
        <a:ext cx="8170863" cy="417969"/>
      </dsp:txXfrm>
    </dsp:sp>
    <dsp:sp modelId="{AC68552B-AFF1-40A1-AD28-B26426EC9DC4}">
      <dsp:nvSpPr>
        <dsp:cNvPr id="0" name=""/>
        <dsp:cNvSpPr/>
      </dsp:nvSpPr>
      <dsp:spPr>
        <a:xfrm>
          <a:off x="0" y="418523"/>
          <a:ext cx="2042715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baseline="0" dirty="0"/>
            <a:t>TAM, SAM und SOM, </a:t>
          </a:r>
          <a:br>
            <a:rPr lang="de-DE" sz="700" kern="1200" baseline="0" dirty="0"/>
          </a:br>
          <a:r>
            <a:rPr lang="de-DE" sz="700" kern="1200" baseline="0" dirty="0"/>
            <a:t>hier geht’s ans Eingemachte! </a:t>
          </a:r>
          <a:endParaRPr lang="de-DE" sz="700" kern="1200" dirty="0"/>
        </a:p>
      </dsp:txBody>
      <dsp:txXfrm>
        <a:off x="0" y="418523"/>
        <a:ext cx="2042715" cy="356048"/>
      </dsp:txXfrm>
    </dsp:sp>
    <dsp:sp modelId="{E0C2A6C6-1958-43C0-A9B9-928ED9BED56C}">
      <dsp:nvSpPr>
        <dsp:cNvPr id="0" name=""/>
        <dsp:cNvSpPr/>
      </dsp:nvSpPr>
      <dsp:spPr>
        <a:xfrm>
          <a:off x="2042715" y="418523"/>
          <a:ext cx="2042715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baseline="0" dirty="0"/>
            <a:t>Hier müsst Ihr zeigen, dass Ihr Euren Markt (Größe, Zusammensetzung, adressierbare Potenziale) und Eure Mitstreiter (Wer/Angebot) kennt</a:t>
          </a:r>
          <a:endParaRPr lang="de-DE" sz="700" kern="1200" dirty="0"/>
        </a:p>
      </dsp:txBody>
      <dsp:txXfrm>
        <a:off x="2042715" y="418523"/>
        <a:ext cx="2042715" cy="356048"/>
      </dsp:txXfrm>
    </dsp:sp>
    <dsp:sp modelId="{F59CABEF-C1CA-4905-A9E3-6B3D6F6A7C63}">
      <dsp:nvSpPr>
        <dsp:cNvPr id="0" name=""/>
        <dsp:cNvSpPr/>
      </dsp:nvSpPr>
      <dsp:spPr>
        <a:xfrm>
          <a:off x="4085431" y="418523"/>
          <a:ext cx="2042715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baseline="0" dirty="0"/>
            <a:t>Was sind Eure </a:t>
          </a:r>
          <a:r>
            <a:rPr lang="de-DE" sz="700" kern="1200" baseline="0" dirty="0" err="1"/>
            <a:t>USP`s</a:t>
          </a:r>
          <a:r>
            <a:rPr lang="de-DE" sz="700" kern="1200" baseline="0" dirty="0"/>
            <a:t>, wo liegen die Stärken des Wettbewerbs, welche Herausforderungen seht ihr? Hier hilft nur schonungslose Analyse!</a:t>
          </a:r>
          <a:endParaRPr lang="de-DE" sz="700" kern="1200" dirty="0"/>
        </a:p>
      </dsp:txBody>
      <dsp:txXfrm>
        <a:off x="4085431" y="418523"/>
        <a:ext cx="2042715" cy="356048"/>
      </dsp:txXfrm>
    </dsp:sp>
    <dsp:sp modelId="{C9EC844D-2933-4A7A-959D-0C5FEDAE6CBB}">
      <dsp:nvSpPr>
        <dsp:cNvPr id="0" name=""/>
        <dsp:cNvSpPr/>
      </dsp:nvSpPr>
      <dsp:spPr>
        <a:xfrm>
          <a:off x="6128147" y="418523"/>
          <a:ext cx="2042715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b="1" kern="1200" baseline="0" dirty="0"/>
            <a:t>TIPP:  </a:t>
          </a:r>
          <a:r>
            <a:rPr lang="de-DE" sz="700" kern="1200" baseline="0" dirty="0"/>
            <a:t>Bottom </a:t>
          </a:r>
          <a:r>
            <a:rPr lang="de-DE" sz="700" kern="1200" baseline="0" dirty="0" err="1"/>
            <a:t>up</a:t>
          </a:r>
          <a:r>
            <a:rPr lang="de-DE" sz="700" kern="1200" baseline="0" dirty="0"/>
            <a:t> statt Top Down! </a:t>
          </a:r>
          <a:br>
            <a:rPr lang="de-DE" sz="700" kern="1200" baseline="0" dirty="0"/>
          </a:br>
          <a:r>
            <a:rPr lang="de-DE" sz="700" kern="1200" baseline="0" dirty="0"/>
            <a:t>Niemals den Wettbewerb unterschätzen!</a:t>
          </a:r>
          <a:endParaRPr lang="de-DE" sz="700" kern="1200" dirty="0"/>
        </a:p>
      </dsp:txBody>
      <dsp:txXfrm>
        <a:off x="6128147" y="418523"/>
        <a:ext cx="2042715" cy="356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7F2B2-0FCA-42A8-AD41-E859D3005C32}">
      <dsp:nvSpPr>
        <dsp:cNvPr id="0" name=""/>
        <dsp:cNvSpPr/>
      </dsp:nvSpPr>
      <dsp:spPr>
        <a:xfrm>
          <a:off x="0" y="1891369"/>
          <a:ext cx="8170863" cy="1240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0" kern="1200" dirty="0"/>
            <a:t>(SWAT) Analyse</a:t>
          </a:r>
        </a:p>
      </dsp:txBody>
      <dsp:txXfrm>
        <a:off x="0" y="1891369"/>
        <a:ext cx="8170863" cy="670109"/>
      </dsp:txXfrm>
    </dsp:sp>
    <dsp:sp modelId="{72874512-118E-47C3-8007-09F04EF0478D}">
      <dsp:nvSpPr>
        <dsp:cNvPr id="0" name=""/>
        <dsp:cNvSpPr/>
      </dsp:nvSpPr>
      <dsp:spPr>
        <a:xfrm>
          <a:off x="0" y="2536659"/>
          <a:ext cx="8170863" cy="570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/>
            <a:t>Stärken und Schwächen</a:t>
          </a:r>
          <a:br>
            <a:rPr lang="de-DE" sz="900" kern="1200" baseline="0" dirty="0"/>
          </a:br>
          <a:r>
            <a:rPr lang="de-DE" sz="900" kern="1200" baseline="0" dirty="0"/>
            <a:t>Chancen und Risiken</a:t>
          </a:r>
          <a:endParaRPr lang="de-DE" sz="900" kern="1200" dirty="0"/>
        </a:p>
      </dsp:txBody>
      <dsp:txXfrm>
        <a:off x="0" y="2536659"/>
        <a:ext cx="8170863" cy="570833"/>
      </dsp:txXfrm>
    </dsp:sp>
    <dsp:sp modelId="{F550F158-503B-4702-8B8D-1113F1F5A059}">
      <dsp:nvSpPr>
        <dsp:cNvPr id="0" name=""/>
        <dsp:cNvSpPr/>
      </dsp:nvSpPr>
      <dsp:spPr>
        <a:xfrm rot="10800000">
          <a:off x="0" y="1413"/>
          <a:ext cx="8170863" cy="19085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0" kern="1200" dirty="0"/>
            <a:t>Finanzplanung</a:t>
          </a:r>
        </a:p>
      </dsp:txBody>
      <dsp:txXfrm rot="-10800000">
        <a:off x="0" y="1413"/>
        <a:ext cx="8170863" cy="669908"/>
      </dsp:txXfrm>
    </dsp:sp>
    <dsp:sp modelId="{5503EB67-E262-45DF-B863-72BE90ACB6AA}">
      <dsp:nvSpPr>
        <dsp:cNvPr id="0" name=""/>
        <dsp:cNvSpPr/>
      </dsp:nvSpPr>
      <dsp:spPr>
        <a:xfrm>
          <a:off x="0" y="671321"/>
          <a:ext cx="2042715" cy="570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/>
            <a:t>Rentabilitäts- und Liquiditätsplanung</a:t>
          </a:r>
          <a:endParaRPr lang="de-DE" sz="900" kern="1200" dirty="0"/>
        </a:p>
      </dsp:txBody>
      <dsp:txXfrm>
        <a:off x="0" y="671321"/>
        <a:ext cx="2042715" cy="570662"/>
      </dsp:txXfrm>
    </dsp:sp>
    <dsp:sp modelId="{38B2928F-A465-42EF-8663-F0414775215E}">
      <dsp:nvSpPr>
        <dsp:cNvPr id="0" name=""/>
        <dsp:cNvSpPr/>
      </dsp:nvSpPr>
      <dsp:spPr>
        <a:xfrm>
          <a:off x="2042715" y="671321"/>
          <a:ext cx="2042715" cy="570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/>
            <a:t>Welches Kapital benötigt Ihr, um was bis wann zu erreichen bzw. zu finanzieren? </a:t>
          </a:r>
          <a:endParaRPr lang="de-DE" sz="900" kern="1200" dirty="0"/>
        </a:p>
      </dsp:txBody>
      <dsp:txXfrm>
        <a:off x="2042715" y="671321"/>
        <a:ext cx="2042715" cy="570662"/>
      </dsp:txXfrm>
    </dsp:sp>
    <dsp:sp modelId="{2BA4D770-CDB8-40F1-85ED-8F586A6A13D3}">
      <dsp:nvSpPr>
        <dsp:cNvPr id="0" name=""/>
        <dsp:cNvSpPr/>
      </dsp:nvSpPr>
      <dsp:spPr>
        <a:xfrm>
          <a:off x="4085431" y="671321"/>
          <a:ext cx="2042715" cy="570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/>
            <a:t>Wann fließen die ersten Umsätze mit welchen Kunden? </a:t>
          </a:r>
          <a:br>
            <a:rPr lang="de-DE" sz="900" kern="1200" baseline="0" dirty="0"/>
          </a:br>
          <a:r>
            <a:rPr lang="de-DE" sz="900" kern="1200" baseline="0" dirty="0"/>
            <a:t>Wann ist der Break-Even realisierbar?</a:t>
          </a:r>
          <a:endParaRPr lang="de-DE" sz="900" kern="1200" dirty="0"/>
        </a:p>
      </dsp:txBody>
      <dsp:txXfrm>
        <a:off x="4085431" y="671321"/>
        <a:ext cx="2042715" cy="570662"/>
      </dsp:txXfrm>
    </dsp:sp>
    <dsp:sp modelId="{E1243310-CD96-4D6A-A7A6-9C4BADB48A92}">
      <dsp:nvSpPr>
        <dsp:cNvPr id="0" name=""/>
        <dsp:cNvSpPr/>
      </dsp:nvSpPr>
      <dsp:spPr>
        <a:xfrm>
          <a:off x="6128147" y="671321"/>
          <a:ext cx="2042715" cy="570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baseline="0" dirty="0"/>
            <a:t>TIPP: </a:t>
          </a:r>
          <a:r>
            <a:rPr lang="de-DE" sz="900" kern="1200" baseline="0" dirty="0"/>
            <a:t>Auf dem Boden bleiben! </a:t>
          </a:r>
          <a:br>
            <a:rPr lang="de-DE" sz="900" kern="1200" baseline="0" dirty="0"/>
          </a:br>
          <a:r>
            <a:rPr lang="de-DE" sz="900" kern="1200" baseline="0" dirty="0"/>
            <a:t>Planungen lassen sich beliebig skalieren, Menschen, Märkte und Strukturen nicht!</a:t>
          </a:r>
          <a:endParaRPr lang="de-DE" sz="900" kern="1200" dirty="0"/>
        </a:p>
      </dsp:txBody>
      <dsp:txXfrm>
        <a:off x="6128147" y="671321"/>
        <a:ext cx="2042715" cy="570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29497-2CCF-419F-8BBA-2E6465403EA5}">
      <dsp:nvSpPr>
        <dsp:cNvPr id="0" name=""/>
        <dsp:cNvSpPr/>
      </dsp:nvSpPr>
      <dsp:spPr>
        <a:xfrm>
          <a:off x="0" y="2358920"/>
          <a:ext cx="8170863" cy="774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/>
            <a:t>Problem</a:t>
          </a:r>
          <a:endParaRPr lang="de-DE" sz="1400" kern="1200"/>
        </a:p>
      </dsp:txBody>
      <dsp:txXfrm>
        <a:off x="0" y="2358920"/>
        <a:ext cx="8170863" cy="418095"/>
      </dsp:txXfrm>
    </dsp:sp>
    <dsp:sp modelId="{ECDC2BC1-F207-45E2-9B86-E7022F00C2A0}">
      <dsp:nvSpPr>
        <dsp:cNvPr id="0" name=""/>
        <dsp:cNvSpPr/>
      </dsp:nvSpPr>
      <dsp:spPr>
        <a:xfrm>
          <a:off x="0" y="2761530"/>
          <a:ext cx="4085431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baseline="0" dirty="0"/>
            <a:t>Hier beschreibt Ihr möglichst eindringlich und einfach </a:t>
          </a:r>
          <a:br>
            <a:rPr lang="de-DE" sz="1100" kern="1200" baseline="0" dirty="0"/>
          </a:br>
          <a:r>
            <a:rPr lang="de-DE" sz="1100" b="1" kern="1200" baseline="0" dirty="0"/>
            <a:t>welches</a:t>
          </a:r>
          <a:r>
            <a:rPr lang="de-DE" sz="1100" kern="1200" baseline="0" dirty="0"/>
            <a:t> Problem Ihr für </a:t>
          </a:r>
          <a:r>
            <a:rPr lang="de-DE" sz="1100" b="1" kern="1200" baseline="0" dirty="0"/>
            <a:t>wen</a:t>
          </a:r>
          <a:r>
            <a:rPr lang="de-DE" sz="1100" kern="1200" baseline="0" dirty="0"/>
            <a:t> löst</a:t>
          </a:r>
          <a:endParaRPr lang="de-DE" sz="1100" kern="1200" dirty="0"/>
        </a:p>
      </dsp:txBody>
      <dsp:txXfrm>
        <a:off x="0" y="2761530"/>
        <a:ext cx="4085431" cy="356155"/>
      </dsp:txXfrm>
    </dsp:sp>
    <dsp:sp modelId="{1D81830C-9189-4827-96A0-CECADF1E054F}">
      <dsp:nvSpPr>
        <dsp:cNvPr id="0" name=""/>
        <dsp:cNvSpPr/>
      </dsp:nvSpPr>
      <dsp:spPr>
        <a:xfrm>
          <a:off x="4085431" y="2761530"/>
          <a:ext cx="4085431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baseline="0" dirty="0"/>
            <a:t>TIPP: </a:t>
          </a:r>
          <a:r>
            <a:rPr lang="de-DE" sz="1100" kern="1200" baseline="0" dirty="0"/>
            <a:t>Eigene Erfahrungen erzeugen Emotionen! </a:t>
          </a:r>
          <a:br>
            <a:rPr lang="de-DE" sz="1100" kern="1200" baseline="0" dirty="0"/>
          </a:br>
          <a:r>
            <a:rPr lang="de-DE" sz="1100" kern="1200" baseline="0" dirty="0"/>
            <a:t>Need/Pain aufzeigen und validieren!</a:t>
          </a:r>
          <a:endParaRPr lang="de-DE" sz="1100" kern="1200" dirty="0"/>
        </a:p>
      </dsp:txBody>
      <dsp:txXfrm>
        <a:off x="4085431" y="2761530"/>
        <a:ext cx="4085431" cy="356155"/>
      </dsp:txXfrm>
    </dsp:sp>
    <dsp:sp modelId="{F2C8B154-E4B5-44B4-AF74-1A4C04031D8A}">
      <dsp:nvSpPr>
        <dsp:cNvPr id="0" name=""/>
        <dsp:cNvSpPr/>
      </dsp:nvSpPr>
      <dsp:spPr>
        <a:xfrm rot="10800000">
          <a:off x="0" y="1179737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/>
            <a:t>Team/Gründer</a:t>
          </a:r>
          <a:endParaRPr lang="de-DE" sz="1400" kern="1200"/>
        </a:p>
      </dsp:txBody>
      <dsp:txXfrm rot="-10800000">
        <a:off x="0" y="1179737"/>
        <a:ext cx="8170863" cy="417969"/>
      </dsp:txXfrm>
    </dsp:sp>
    <dsp:sp modelId="{79E194FB-E5F0-4AB4-A68B-83DADCD49521}">
      <dsp:nvSpPr>
        <dsp:cNvPr id="0" name=""/>
        <dsp:cNvSpPr/>
      </dsp:nvSpPr>
      <dsp:spPr>
        <a:xfrm>
          <a:off x="0" y="1597707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baseline="0" dirty="0"/>
            <a:t>Herzstück Eures Pitchs!</a:t>
          </a:r>
          <a:endParaRPr lang="de-DE" sz="1100" kern="1200" dirty="0"/>
        </a:p>
      </dsp:txBody>
      <dsp:txXfrm>
        <a:off x="0" y="1597707"/>
        <a:ext cx="4085431" cy="356048"/>
      </dsp:txXfrm>
    </dsp:sp>
    <dsp:sp modelId="{D7662301-861F-48B8-8E13-865949802978}">
      <dsp:nvSpPr>
        <dsp:cNvPr id="0" name=""/>
        <dsp:cNvSpPr/>
      </dsp:nvSpPr>
      <dsp:spPr>
        <a:xfrm>
          <a:off x="4085431" y="1597707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baseline="0" dirty="0"/>
            <a:t>Hier werden die wichtigsten Personen mit Ihren Erfahrungen, </a:t>
          </a:r>
          <a:br>
            <a:rPr lang="de-DE" sz="1100" kern="1200" baseline="0" dirty="0"/>
          </a:br>
          <a:r>
            <a:rPr lang="de-DE" sz="1100" kern="1200" baseline="0" dirty="0"/>
            <a:t>Kompetenzen und Funktionen vorgestellt</a:t>
          </a:r>
          <a:endParaRPr lang="de-DE" sz="1100" kern="1200" dirty="0"/>
        </a:p>
      </dsp:txBody>
      <dsp:txXfrm>
        <a:off x="4085431" y="1597707"/>
        <a:ext cx="4085431" cy="356048"/>
      </dsp:txXfrm>
    </dsp:sp>
    <dsp:sp modelId="{1B17B1F0-3C96-43CE-B280-3CBB00A217A6}">
      <dsp:nvSpPr>
        <dsp:cNvPr id="0" name=""/>
        <dsp:cNvSpPr/>
      </dsp:nvSpPr>
      <dsp:spPr>
        <a:xfrm rot="10800000">
          <a:off x="0" y="553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/>
            <a:t>Deckblatt/Intro</a:t>
          </a:r>
          <a:endParaRPr lang="de-DE" sz="1400" kern="1200"/>
        </a:p>
      </dsp:txBody>
      <dsp:txXfrm rot="-10800000">
        <a:off x="0" y="553"/>
        <a:ext cx="8170863" cy="417969"/>
      </dsp:txXfrm>
    </dsp:sp>
    <dsp:sp modelId="{323C5B2F-3B92-48EA-A797-E481B716A7D4}">
      <dsp:nvSpPr>
        <dsp:cNvPr id="0" name=""/>
        <dsp:cNvSpPr/>
      </dsp:nvSpPr>
      <dsp:spPr>
        <a:xfrm>
          <a:off x="0" y="418523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baseline="0" dirty="0"/>
            <a:t>Short, Nice and Sweet! </a:t>
          </a:r>
          <a:endParaRPr lang="de-DE" sz="1100" kern="1200" dirty="0"/>
        </a:p>
      </dsp:txBody>
      <dsp:txXfrm>
        <a:off x="0" y="418523"/>
        <a:ext cx="4085431" cy="356048"/>
      </dsp:txXfrm>
    </dsp:sp>
    <dsp:sp modelId="{ADA5BB59-D62E-4A14-B7CF-D4D977538FD2}">
      <dsp:nvSpPr>
        <dsp:cNvPr id="0" name=""/>
        <dsp:cNvSpPr/>
      </dsp:nvSpPr>
      <dsp:spPr>
        <a:xfrm>
          <a:off x="4085431" y="418523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baseline="0" dirty="0"/>
            <a:t>Prägnante Einleitung zu Eurem Unternehmen und Anlass des Pitches</a:t>
          </a:r>
          <a:endParaRPr lang="de-DE" sz="1100" kern="1200" dirty="0"/>
        </a:p>
      </dsp:txBody>
      <dsp:txXfrm>
        <a:off x="4085431" y="418523"/>
        <a:ext cx="4085431" cy="356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A06E-7DD3-49DB-B447-6DB1FFE2D8AB}">
      <dsp:nvSpPr>
        <dsp:cNvPr id="0" name=""/>
        <dsp:cNvSpPr/>
      </dsp:nvSpPr>
      <dsp:spPr>
        <a:xfrm>
          <a:off x="0" y="2358920"/>
          <a:ext cx="8170863" cy="774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altLang="de-DE" sz="1400" b="1" kern="1200"/>
            <a:t>Markt</a:t>
          </a:r>
          <a:endParaRPr lang="de-DE" sz="1400" kern="1200" dirty="0"/>
        </a:p>
      </dsp:txBody>
      <dsp:txXfrm>
        <a:off x="0" y="2358920"/>
        <a:ext cx="8170863" cy="418095"/>
      </dsp:txXfrm>
    </dsp:sp>
    <dsp:sp modelId="{F65B418C-9760-4EDB-914D-E22D5F9F233C}">
      <dsp:nvSpPr>
        <dsp:cNvPr id="0" name=""/>
        <dsp:cNvSpPr/>
      </dsp:nvSpPr>
      <dsp:spPr>
        <a:xfrm>
          <a:off x="3989" y="2761530"/>
          <a:ext cx="2720961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800" kern="1200" dirty="0"/>
            <a:t>Vom Total </a:t>
          </a:r>
          <a:r>
            <a:rPr lang="de-DE" altLang="de-DE" sz="800" kern="1200" dirty="0" err="1"/>
            <a:t>Addressable</a:t>
          </a:r>
          <a:r>
            <a:rPr lang="de-DE" altLang="de-DE" sz="800" kern="1200" dirty="0"/>
            <a:t> Market (TAM) über</a:t>
          </a:r>
          <a:br>
            <a:rPr lang="de-DE" altLang="de-DE" sz="800" kern="1200" dirty="0"/>
          </a:br>
          <a:r>
            <a:rPr lang="de-DE" altLang="de-DE" sz="800" kern="1200" dirty="0"/>
            <a:t> </a:t>
          </a:r>
          <a:r>
            <a:rPr lang="de-DE" altLang="de-DE" sz="800" kern="1200" dirty="0" err="1"/>
            <a:t>Serviceable</a:t>
          </a:r>
          <a:r>
            <a:rPr lang="de-DE" altLang="de-DE" sz="800" kern="1200" dirty="0"/>
            <a:t> </a:t>
          </a:r>
          <a:r>
            <a:rPr lang="de-DE" altLang="de-DE" sz="800" kern="1200" dirty="0" err="1"/>
            <a:t>Available</a:t>
          </a:r>
          <a:r>
            <a:rPr lang="de-DE" altLang="de-DE" sz="800" kern="1200" dirty="0"/>
            <a:t> Market (SAM) zum</a:t>
          </a:r>
          <a:br>
            <a:rPr lang="de-DE" altLang="de-DE" sz="800" kern="1200" dirty="0"/>
          </a:br>
          <a:r>
            <a:rPr lang="de-DE" altLang="de-DE" sz="800" kern="1200" dirty="0"/>
            <a:t> </a:t>
          </a:r>
          <a:r>
            <a:rPr lang="de-DE" altLang="de-DE" sz="800" kern="1200" dirty="0" err="1"/>
            <a:t>Serviceable</a:t>
          </a:r>
          <a:r>
            <a:rPr lang="de-DE" altLang="de-DE" sz="800" kern="1200" dirty="0"/>
            <a:t> </a:t>
          </a:r>
          <a:r>
            <a:rPr lang="de-DE" altLang="de-DE" sz="800" kern="1200" dirty="0" err="1"/>
            <a:t>Obtainable</a:t>
          </a:r>
          <a:r>
            <a:rPr lang="de-DE" altLang="de-DE" sz="800" kern="1200" dirty="0"/>
            <a:t> Market (SOM)</a:t>
          </a:r>
        </a:p>
      </dsp:txBody>
      <dsp:txXfrm>
        <a:off x="3989" y="2761530"/>
        <a:ext cx="2720961" cy="356155"/>
      </dsp:txXfrm>
    </dsp:sp>
    <dsp:sp modelId="{A0A71CDE-EDF3-49B7-83C1-BBF6CC200AA7}">
      <dsp:nvSpPr>
        <dsp:cNvPr id="0" name=""/>
        <dsp:cNvSpPr/>
      </dsp:nvSpPr>
      <dsp:spPr>
        <a:xfrm>
          <a:off x="2724950" y="2761530"/>
          <a:ext cx="2720961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800" kern="1200"/>
            <a:t>Wie </a:t>
          </a:r>
          <a:r>
            <a:rPr lang="de-DE" altLang="de-DE" sz="800" kern="1200" dirty="0"/>
            <a:t>groß ist der Gesamtmarkt, welches Potenzial hat Eure Zielgruppe und was ist </a:t>
          </a:r>
          <a:r>
            <a:rPr lang="de-DE" altLang="de-DE" sz="800" b="1" kern="1200" dirty="0"/>
            <a:t>realistisch</a:t>
          </a:r>
          <a:r>
            <a:rPr lang="de-DE" altLang="de-DE" sz="800" kern="1200" dirty="0"/>
            <a:t> erreichbar? Gibt es Abseits-Potenziale?</a:t>
          </a:r>
        </a:p>
      </dsp:txBody>
      <dsp:txXfrm>
        <a:off x="2724950" y="2761530"/>
        <a:ext cx="2720961" cy="356155"/>
      </dsp:txXfrm>
    </dsp:sp>
    <dsp:sp modelId="{1E161919-99FF-4BA0-A09E-2412252FC9C6}">
      <dsp:nvSpPr>
        <dsp:cNvPr id="0" name=""/>
        <dsp:cNvSpPr/>
      </dsp:nvSpPr>
      <dsp:spPr>
        <a:xfrm>
          <a:off x="5445912" y="2761530"/>
          <a:ext cx="2720961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800" b="1" kern="1200" dirty="0"/>
            <a:t>TIPP: </a:t>
          </a:r>
          <a:r>
            <a:rPr lang="de-DE" altLang="de-DE" sz="800" kern="1200" dirty="0"/>
            <a:t>Im WWW gibt es zu fast jedem Markt ausführliche Studien, oft von Verbänden </a:t>
          </a:r>
          <a:r>
            <a:rPr lang="de-DE" altLang="de-DE" sz="800" kern="1200" dirty="0" err="1"/>
            <a:t>uvm</a:t>
          </a:r>
          <a:r>
            <a:rPr lang="de-DE" altLang="de-DE" sz="800" kern="1200" dirty="0"/>
            <a:t>.!</a:t>
          </a:r>
        </a:p>
      </dsp:txBody>
      <dsp:txXfrm>
        <a:off x="5445912" y="2761530"/>
        <a:ext cx="2720961" cy="356155"/>
      </dsp:txXfrm>
    </dsp:sp>
    <dsp:sp modelId="{5545E4E9-DD57-4DEC-AB96-20E667C0620F}">
      <dsp:nvSpPr>
        <dsp:cNvPr id="0" name=""/>
        <dsp:cNvSpPr/>
      </dsp:nvSpPr>
      <dsp:spPr>
        <a:xfrm rot="10800000">
          <a:off x="0" y="1179737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Produkt/Dienstleistung</a:t>
          </a:r>
          <a:endParaRPr lang="de-DE" sz="1400" kern="1200" dirty="0"/>
        </a:p>
      </dsp:txBody>
      <dsp:txXfrm rot="-10800000">
        <a:off x="0" y="1179737"/>
        <a:ext cx="8170863" cy="417969"/>
      </dsp:txXfrm>
    </dsp:sp>
    <dsp:sp modelId="{67FAA2FF-38C7-42A4-82F9-024D87ED57C3}">
      <dsp:nvSpPr>
        <dsp:cNvPr id="0" name=""/>
        <dsp:cNvSpPr/>
      </dsp:nvSpPr>
      <dsp:spPr>
        <a:xfrm>
          <a:off x="0" y="1597707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baseline="0" dirty="0"/>
            <a:t>Hier geht Ihr auf die wesentlichen Funktionen oder </a:t>
          </a:r>
          <a:br>
            <a:rPr lang="de-DE" sz="800" kern="1200" baseline="0" dirty="0"/>
          </a:br>
          <a:r>
            <a:rPr lang="de-DE" sz="800" kern="1200" baseline="0" dirty="0"/>
            <a:t>Services Eures Produkts/Eurer Dienstleistung ein </a:t>
          </a:r>
          <a:endParaRPr lang="de-DE" sz="800" kern="1200" dirty="0"/>
        </a:p>
      </dsp:txBody>
      <dsp:txXfrm>
        <a:off x="0" y="1597707"/>
        <a:ext cx="4085431" cy="356048"/>
      </dsp:txXfrm>
    </dsp:sp>
    <dsp:sp modelId="{68BCC18F-F5AA-40A3-A864-CA2517057A33}">
      <dsp:nvSpPr>
        <dsp:cNvPr id="0" name=""/>
        <dsp:cNvSpPr/>
      </dsp:nvSpPr>
      <dsp:spPr>
        <a:xfrm>
          <a:off x="4085431" y="1597707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baseline="0" dirty="0"/>
            <a:t>TIPP: </a:t>
          </a:r>
          <a:r>
            <a:rPr lang="de-DE" sz="800" kern="1200" baseline="0" dirty="0"/>
            <a:t>Demos oder visualisierte Prototypen machen das Produkt erlebbar!</a:t>
          </a:r>
          <a:endParaRPr lang="de-DE" sz="800" kern="1200" dirty="0"/>
        </a:p>
      </dsp:txBody>
      <dsp:txXfrm>
        <a:off x="4085431" y="1597707"/>
        <a:ext cx="4085431" cy="356048"/>
      </dsp:txXfrm>
    </dsp:sp>
    <dsp:sp modelId="{C0D90012-2271-4645-80BE-107D639612E8}">
      <dsp:nvSpPr>
        <dsp:cNvPr id="0" name=""/>
        <dsp:cNvSpPr/>
      </dsp:nvSpPr>
      <dsp:spPr>
        <a:xfrm rot="10800000">
          <a:off x="0" y="553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altLang="de-DE" sz="1400" b="1" kern="1200" dirty="0"/>
            <a:t>Lösung</a:t>
          </a:r>
          <a:endParaRPr lang="de-DE" sz="1400" kern="1200" dirty="0"/>
        </a:p>
      </dsp:txBody>
      <dsp:txXfrm rot="-10800000">
        <a:off x="0" y="553"/>
        <a:ext cx="8170863" cy="417969"/>
      </dsp:txXfrm>
    </dsp:sp>
    <dsp:sp modelId="{F3A05C9A-9E01-422F-9F05-7493CE85F60F}">
      <dsp:nvSpPr>
        <dsp:cNvPr id="0" name=""/>
        <dsp:cNvSpPr/>
      </dsp:nvSpPr>
      <dsp:spPr>
        <a:xfrm>
          <a:off x="0" y="418523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800" kern="1200" dirty="0"/>
            <a:t>Beschreibt möglichst simpel warum Ihr die perfekte Lösung bietet und </a:t>
          </a:r>
          <a:br>
            <a:rPr lang="de-DE" altLang="de-DE" sz="800" kern="1200" dirty="0"/>
          </a:br>
          <a:r>
            <a:rPr lang="de-DE" altLang="de-DE" sz="800" kern="1200" dirty="0"/>
            <a:t>womit Ihr Euch von anderen Anbietenden abgrenzt</a:t>
          </a:r>
        </a:p>
      </dsp:txBody>
      <dsp:txXfrm>
        <a:off x="0" y="418523"/>
        <a:ext cx="4085431" cy="356048"/>
      </dsp:txXfrm>
    </dsp:sp>
    <dsp:sp modelId="{7EE31FC0-19C0-4627-8ED2-8F173AAD81AD}">
      <dsp:nvSpPr>
        <dsp:cNvPr id="0" name=""/>
        <dsp:cNvSpPr/>
      </dsp:nvSpPr>
      <dsp:spPr>
        <a:xfrm>
          <a:off x="4085431" y="418523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800" b="1" kern="1200" dirty="0"/>
            <a:t>TIPP: </a:t>
          </a:r>
          <a:r>
            <a:rPr lang="de-DE" altLang="de-DE" sz="800" kern="1200" dirty="0"/>
            <a:t>Adressatinnen und Adressaten nicht mit Technik und </a:t>
          </a:r>
          <a:r>
            <a:rPr lang="de-DE" altLang="de-DE" sz="800" kern="1200" dirty="0" err="1"/>
            <a:t>BlaBla</a:t>
          </a:r>
          <a:r>
            <a:rPr lang="de-DE" altLang="de-DE" sz="800" kern="1200" dirty="0"/>
            <a:t> überfordern!</a:t>
          </a:r>
          <a:endParaRPr lang="de-DE" sz="800" kern="1200" dirty="0"/>
        </a:p>
      </dsp:txBody>
      <dsp:txXfrm>
        <a:off x="4085431" y="418523"/>
        <a:ext cx="4085431" cy="356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3E613-29A5-4D36-A6D1-1586E8CD10E3}">
      <dsp:nvSpPr>
        <dsp:cNvPr id="0" name=""/>
        <dsp:cNvSpPr/>
      </dsp:nvSpPr>
      <dsp:spPr>
        <a:xfrm>
          <a:off x="0" y="2358920"/>
          <a:ext cx="8170863" cy="774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Geschäftsmodell</a:t>
          </a:r>
          <a:endParaRPr lang="de-DE" sz="1400" kern="1200" dirty="0"/>
        </a:p>
      </dsp:txBody>
      <dsp:txXfrm>
        <a:off x="0" y="2358920"/>
        <a:ext cx="8170863" cy="418095"/>
      </dsp:txXfrm>
    </dsp:sp>
    <dsp:sp modelId="{7180D109-0BD1-4BF6-A24C-966250202F15}">
      <dsp:nvSpPr>
        <dsp:cNvPr id="0" name=""/>
        <dsp:cNvSpPr/>
      </dsp:nvSpPr>
      <dsp:spPr>
        <a:xfrm>
          <a:off x="0" y="2761530"/>
          <a:ext cx="4085431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baseline="0" dirty="0"/>
            <a:t>Hier stellt Ihr möglichst plakativ Euer Geschäftsmodell vor und</a:t>
          </a:r>
          <a:br>
            <a:rPr lang="de-DE" sz="800" kern="1200" baseline="0" dirty="0"/>
          </a:br>
          <a:r>
            <a:rPr lang="de-DE" sz="800" kern="1200" baseline="0" dirty="0"/>
            <a:t> beschreibt auf welche Weise  Ihr damit Geld verdient</a:t>
          </a:r>
          <a:endParaRPr lang="de-DE" sz="800" kern="1200" dirty="0"/>
        </a:p>
      </dsp:txBody>
      <dsp:txXfrm>
        <a:off x="0" y="2761530"/>
        <a:ext cx="4085431" cy="356155"/>
      </dsp:txXfrm>
    </dsp:sp>
    <dsp:sp modelId="{DDA50492-5BE3-4BAA-8722-73103875AAC0}">
      <dsp:nvSpPr>
        <dsp:cNvPr id="0" name=""/>
        <dsp:cNvSpPr/>
      </dsp:nvSpPr>
      <dsp:spPr>
        <a:xfrm>
          <a:off x="4085431" y="2761530"/>
          <a:ext cx="4085431" cy="356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baseline="0" dirty="0"/>
            <a:t>TIPP: </a:t>
          </a:r>
          <a:r>
            <a:rPr lang="de-DE" sz="800" kern="1200" baseline="0" dirty="0"/>
            <a:t>„Business Model Generation“-Ansatz von Osterwalder und </a:t>
          </a:r>
          <a:r>
            <a:rPr lang="de-DE" sz="800" kern="1200" baseline="0" dirty="0" err="1"/>
            <a:t>Pigneur</a:t>
          </a:r>
          <a:r>
            <a:rPr lang="de-DE" sz="800" kern="1200" baseline="0" dirty="0"/>
            <a:t> anschauen!</a:t>
          </a:r>
          <a:endParaRPr lang="de-DE" sz="800" kern="1200" dirty="0"/>
        </a:p>
      </dsp:txBody>
      <dsp:txXfrm>
        <a:off x="4085431" y="2761530"/>
        <a:ext cx="4085431" cy="356155"/>
      </dsp:txXfrm>
    </dsp:sp>
    <dsp:sp modelId="{CE5FDE7C-135B-4B20-B260-E32DA7AE55BB}">
      <dsp:nvSpPr>
        <dsp:cNvPr id="0" name=""/>
        <dsp:cNvSpPr/>
      </dsp:nvSpPr>
      <dsp:spPr>
        <a:xfrm rot="10800000">
          <a:off x="0" y="1179737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Wettbewerb</a:t>
          </a:r>
          <a:endParaRPr lang="de-DE" sz="1400" kern="1200" dirty="0"/>
        </a:p>
      </dsp:txBody>
      <dsp:txXfrm rot="-10800000">
        <a:off x="0" y="1179737"/>
        <a:ext cx="8170863" cy="417969"/>
      </dsp:txXfrm>
    </dsp:sp>
    <dsp:sp modelId="{89A5308D-D0EB-4761-9328-BA66F1DA805E}">
      <dsp:nvSpPr>
        <dsp:cNvPr id="0" name=""/>
        <dsp:cNvSpPr/>
      </dsp:nvSpPr>
      <dsp:spPr>
        <a:xfrm>
          <a:off x="0" y="1597707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baseline="0" dirty="0"/>
            <a:t>Darstellung des Wettbewerbs. </a:t>
          </a:r>
          <a:br>
            <a:rPr lang="de-DE" sz="800" kern="1200" baseline="0" dirty="0"/>
          </a:br>
          <a:r>
            <a:rPr lang="de-DE" sz="800" kern="1200" baseline="0" dirty="0"/>
            <a:t>Hier eignet sich oft eine Matrix!</a:t>
          </a:r>
          <a:endParaRPr lang="de-DE" sz="800" kern="1200" dirty="0"/>
        </a:p>
      </dsp:txBody>
      <dsp:txXfrm>
        <a:off x="0" y="1597707"/>
        <a:ext cx="4085431" cy="356048"/>
      </dsp:txXfrm>
    </dsp:sp>
    <dsp:sp modelId="{5BE957C2-A1DF-4E99-AFBF-88371331740F}">
      <dsp:nvSpPr>
        <dsp:cNvPr id="0" name=""/>
        <dsp:cNvSpPr/>
      </dsp:nvSpPr>
      <dsp:spPr>
        <a:xfrm>
          <a:off x="4085431" y="1597707"/>
          <a:ext cx="408543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baseline="0" dirty="0"/>
            <a:t>TIPP: </a:t>
          </a:r>
          <a:r>
            <a:rPr lang="de-DE" sz="800" kern="1200" baseline="0" dirty="0"/>
            <a:t>Je nach Situation braucht Ihr im Pitch Deck nicht bzw. nicht ausführlich auf den Wettbewerb einzugehen. </a:t>
          </a:r>
          <a:br>
            <a:rPr lang="de-DE" sz="800" kern="1200" baseline="0" dirty="0"/>
          </a:br>
          <a:r>
            <a:rPr lang="de-DE" sz="800" kern="1200" baseline="0" dirty="0"/>
            <a:t>Ihr wollt Attraktion erzeugen und nicht von Euch ablenken!</a:t>
          </a:r>
          <a:endParaRPr lang="de-DE" sz="800" kern="1200" dirty="0"/>
        </a:p>
      </dsp:txBody>
      <dsp:txXfrm>
        <a:off x="4085431" y="1597707"/>
        <a:ext cx="4085431" cy="356048"/>
      </dsp:txXfrm>
    </dsp:sp>
    <dsp:sp modelId="{15864A3B-6D57-418C-BB2E-09FB464A4DC3}">
      <dsp:nvSpPr>
        <dsp:cNvPr id="0" name=""/>
        <dsp:cNvSpPr/>
      </dsp:nvSpPr>
      <dsp:spPr>
        <a:xfrm rot="10800000">
          <a:off x="0" y="553"/>
          <a:ext cx="8170863" cy="119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400" b="1" kern="1200" dirty="0"/>
            <a:t>Alleinstellungsmerkmale/USP</a:t>
          </a:r>
          <a:endParaRPr lang="de-DE" sz="1400" kern="1200" dirty="0"/>
        </a:p>
      </dsp:txBody>
      <dsp:txXfrm rot="-10800000">
        <a:off x="0" y="553"/>
        <a:ext cx="8170863" cy="417969"/>
      </dsp:txXfrm>
    </dsp:sp>
    <dsp:sp modelId="{F197F385-DDDE-4C30-BCC4-9562DF55A0AD}">
      <dsp:nvSpPr>
        <dsp:cNvPr id="0" name=""/>
        <dsp:cNvSpPr/>
      </dsp:nvSpPr>
      <dsp:spPr>
        <a:xfrm>
          <a:off x="3989" y="418523"/>
          <a:ext cx="272096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800" kern="1200" dirty="0">
              <a:solidFill>
                <a:schemeClr val="tx1"/>
              </a:solidFill>
            </a:rPr>
            <a:t>Was macht Euer Produkt/Dienstleistung/Geschäftsmodell einzigartig? </a:t>
          </a:r>
        </a:p>
      </dsp:txBody>
      <dsp:txXfrm>
        <a:off x="3989" y="418523"/>
        <a:ext cx="2720961" cy="356048"/>
      </dsp:txXfrm>
    </dsp:sp>
    <dsp:sp modelId="{2EF38790-81DA-4171-BEF7-09DAE11D8926}">
      <dsp:nvSpPr>
        <dsp:cNvPr id="0" name=""/>
        <dsp:cNvSpPr/>
      </dsp:nvSpPr>
      <dsp:spPr>
        <a:xfrm>
          <a:off x="2724950" y="418523"/>
          <a:ext cx="272096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800" kern="1200" dirty="0">
              <a:solidFill>
                <a:schemeClr val="tx1"/>
              </a:solidFill>
            </a:rPr>
            <a:t>Was könnt Ihr effizienter, kostengünstiger, strukturierter, skalierbarer… als Euer Wettbewerb? </a:t>
          </a:r>
        </a:p>
      </dsp:txBody>
      <dsp:txXfrm>
        <a:off x="2724950" y="418523"/>
        <a:ext cx="2720961" cy="356048"/>
      </dsp:txXfrm>
    </dsp:sp>
    <dsp:sp modelId="{CF692040-0193-4444-B055-516BD11227E0}">
      <dsp:nvSpPr>
        <dsp:cNvPr id="0" name=""/>
        <dsp:cNvSpPr/>
      </dsp:nvSpPr>
      <dsp:spPr>
        <a:xfrm>
          <a:off x="5445912" y="418523"/>
          <a:ext cx="2720961" cy="356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800" kern="1200" dirty="0">
              <a:solidFill>
                <a:schemeClr val="tx1"/>
              </a:solidFill>
            </a:rPr>
            <a:t>Welche </a:t>
          </a:r>
          <a:r>
            <a:rPr lang="de-DE" altLang="de-DE" sz="800" b="1" kern="1200" dirty="0">
              <a:solidFill>
                <a:schemeClr val="tx1"/>
              </a:solidFill>
            </a:rPr>
            <a:t>echten</a:t>
          </a:r>
          <a:r>
            <a:rPr lang="de-DE" altLang="de-DE" sz="800" kern="1200" dirty="0">
              <a:solidFill>
                <a:schemeClr val="tx1"/>
              </a:solidFill>
            </a:rPr>
            <a:t> Mehrwerte bietet Ihr Euren Kundinnen und Kunden?</a:t>
          </a:r>
          <a:endParaRPr lang="de-DE" sz="800" kern="1200" dirty="0"/>
        </a:p>
      </dsp:txBody>
      <dsp:txXfrm>
        <a:off x="5445912" y="418523"/>
        <a:ext cx="2720961" cy="356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CE4D1-CCD7-402E-B03B-7B71DC2563F2}">
      <dsp:nvSpPr>
        <dsp:cNvPr id="0" name=""/>
        <dsp:cNvSpPr/>
      </dsp:nvSpPr>
      <dsp:spPr>
        <a:xfrm>
          <a:off x="0" y="1891369"/>
          <a:ext cx="8170863" cy="1240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/>
            <a:t>Call for Action/Finanzen</a:t>
          </a:r>
          <a:endParaRPr lang="de-DE" sz="2300" kern="1200"/>
        </a:p>
      </dsp:txBody>
      <dsp:txXfrm>
        <a:off x="0" y="1891369"/>
        <a:ext cx="8170863" cy="670109"/>
      </dsp:txXfrm>
    </dsp:sp>
    <dsp:sp modelId="{8D070D07-1AF8-45F7-AF93-EA6AA5282367}">
      <dsp:nvSpPr>
        <dsp:cNvPr id="0" name=""/>
        <dsp:cNvSpPr/>
      </dsp:nvSpPr>
      <dsp:spPr>
        <a:xfrm>
          <a:off x="0" y="2536659"/>
          <a:ext cx="2042715" cy="570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 err="1"/>
            <a:t>Let´s</a:t>
          </a:r>
          <a:r>
            <a:rPr lang="de-DE" sz="900" kern="1200" baseline="0" dirty="0"/>
            <a:t> </a:t>
          </a:r>
          <a:r>
            <a:rPr lang="de-DE" sz="900" kern="1200" baseline="0" dirty="0" err="1"/>
            <a:t>get</a:t>
          </a:r>
          <a:r>
            <a:rPr lang="de-DE" sz="900" kern="1200" baseline="0" dirty="0"/>
            <a:t> </a:t>
          </a:r>
          <a:r>
            <a:rPr lang="de-DE" sz="900" kern="1200" baseline="0" dirty="0" err="1"/>
            <a:t>concret</a:t>
          </a:r>
          <a:r>
            <a:rPr lang="de-DE" sz="900" kern="1200" baseline="0" dirty="0"/>
            <a:t>! </a:t>
          </a:r>
          <a:endParaRPr lang="de-DE" sz="900" kern="1200" dirty="0"/>
        </a:p>
      </dsp:txBody>
      <dsp:txXfrm>
        <a:off x="0" y="2536659"/>
        <a:ext cx="2042715" cy="570833"/>
      </dsp:txXfrm>
    </dsp:sp>
    <dsp:sp modelId="{50C78082-CCF0-465F-AE4E-9AF46985F023}">
      <dsp:nvSpPr>
        <dsp:cNvPr id="0" name=""/>
        <dsp:cNvSpPr/>
      </dsp:nvSpPr>
      <dsp:spPr>
        <a:xfrm>
          <a:off x="2042715" y="2536659"/>
          <a:ext cx="2042715" cy="570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/>
            <a:t>Hier sagt Ihr klar welchen Kapitalbedarf Ihr für welchen Zeitraum habt und welche Milestones mit den Mitteln finanziert werden sollen</a:t>
          </a:r>
          <a:endParaRPr lang="de-DE" sz="900" kern="1200" dirty="0"/>
        </a:p>
      </dsp:txBody>
      <dsp:txXfrm>
        <a:off x="2042715" y="2536659"/>
        <a:ext cx="2042715" cy="570833"/>
      </dsp:txXfrm>
    </dsp:sp>
    <dsp:sp modelId="{C3AF565D-6606-4CE7-A8EC-7022409E41BB}">
      <dsp:nvSpPr>
        <dsp:cNvPr id="0" name=""/>
        <dsp:cNvSpPr/>
      </dsp:nvSpPr>
      <dsp:spPr>
        <a:xfrm>
          <a:off x="4085431" y="2536659"/>
          <a:ext cx="2042715" cy="570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/>
            <a:t>Außerdem gebt Ihr einen kurzen Überblick über die geplante Geschäftsentwicklung</a:t>
          </a:r>
          <a:endParaRPr lang="de-DE" sz="900" kern="1200" dirty="0"/>
        </a:p>
      </dsp:txBody>
      <dsp:txXfrm>
        <a:off x="4085431" y="2536659"/>
        <a:ext cx="2042715" cy="570833"/>
      </dsp:txXfrm>
    </dsp:sp>
    <dsp:sp modelId="{6E73E08D-429E-430A-AFDE-66CC07BECF99}">
      <dsp:nvSpPr>
        <dsp:cNvPr id="0" name=""/>
        <dsp:cNvSpPr/>
      </dsp:nvSpPr>
      <dsp:spPr>
        <a:xfrm>
          <a:off x="6128147" y="2536659"/>
          <a:ext cx="2042715" cy="570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baseline="0" dirty="0"/>
            <a:t>TIPP: </a:t>
          </a:r>
          <a:r>
            <a:rPr lang="de-DE" sz="900" kern="1200" baseline="0" dirty="0"/>
            <a:t>Je nach Situation kann hier die Unternehmensbewertung und die präferierte Finanzierungsform genannt werden!</a:t>
          </a:r>
          <a:endParaRPr lang="de-DE" sz="900" kern="1200" dirty="0"/>
        </a:p>
      </dsp:txBody>
      <dsp:txXfrm>
        <a:off x="6128147" y="2536659"/>
        <a:ext cx="2042715" cy="570833"/>
      </dsp:txXfrm>
    </dsp:sp>
    <dsp:sp modelId="{D403A606-91DC-4802-BB7D-1DD616C51457}">
      <dsp:nvSpPr>
        <dsp:cNvPr id="0" name=""/>
        <dsp:cNvSpPr/>
      </dsp:nvSpPr>
      <dsp:spPr>
        <a:xfrm rot="10800000">
          <a:off x="0" y="1413"/>
          <a:ext cx="8170863" cy="19085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/>
            <a:t>Proof of Concept, Testemonials, Meilensteine</a:t>
          </a:r>
          <a:endParaRPr lang="de-DE" sz="2300" kern="1200"/>
        </a:p>
      </dsp:txBody>
      <dsp:txXfrm rot="-10800000">
        <a:off x="0" y="1413"/>
        <a:ext cx="8170863" cy="669908"/>
      </dsp:txXfrm>
    </dsp:sp>
    <dsp:sp modelId="{528D94E2-EF30-4699-9038-89EAC17D8272}">
      <dsp:nvSpPr>
        <dsp:cNvPr id="0" name=""/>
        <dsp:cNvSpPr/>
      </dsp:nvSpPr>
      <dsp:spPr>
        <a:xfrm>
          <a:off x="3989" y="671321"/>
          <a:ext cx="2720961" cy="570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/>
            <a:t>Für die Risikobewertung der Investierenden ist es wichtig zu sehen, dass Euer Geschäftsmodell funktioniert</a:t>
          </a:r>
          <a:endParaRPr lang="de-DE" sz="900" kern="1200" dirty="0"/>
        </a:p>
      </dsp:txBody>
      <dsp:txXfrm>
        <a:off x="3989" y="671321"/>
        <a:ext cx="2720961" cy="570662"/>
      </dsp:txXfrm>
    </dsp:sp>
    <dsp:sp modelId="{738687CD-C080-4D49-AE8D-0EF0B888312F}">
      <dsp:nvSpPr>
        <dsp:cNvPr id="0" name=""/>
        <dsp:cNvSpPr/>
      </dsp:nvSpPr>
      <dsp:spPr>
        <a:xfrm>
          <a:off x="2724950" y="671321"/>
          <a:ext cx="2720961" cy="570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/>
            <a:t>Der Proof kann z.B. durch den Nachweis steigender Nutzerzahlen und Umsätze erbracht werden</a:t>
          </a:r>
          <a:endParaRPr lang="de-DE" sz="900" kern="1200" dirty="0"/>
        </a:p>
      </dsp:txBody>
      <dsp:txXfrm>
        <a:off x="2724950" y="671321"/>
        <a:ext cx="2720961" cy="570662"/>
      </dsp:txXfrm>
    </dsp:sp>
    <dsp:sp modelId="{713E688B-1D03-4DDB-B7B4-000F043786E4}">
      <dsp:nvSpPr>
        <dsp:cNvPr id="0" name=""/>
        <dsp:cNvSpPr/>
      </dsp:nvSpPr>
      <dsp:spPr>
        <a:xfrm>
          <a:off x="5445912" y="671321"/>
          <a:ext cx="2720961" cy="570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baseline="0" dirty="0"/>
            <a:t>Authentische Testimonials und eine Übersicht der erreichten Meilensteine schaffen zusätzliches Vertrauen in Euch</a:t>
          </a:r>
          <a:endParaRPr lang="de-DE" sz="900" kern="1200" dirty="0"/>
        </a:p>
      </dsp:txBody>
      <dsp:txXfrm>
        <a:off x="5445912" y="671321"/>
        <a:ext cx="2720961" cy="570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DC0168F-C803-4A8B-99FD-B15CDD9A73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76E142-0C4A-40A4-B68F-9B0CD61CB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946D3A-585F-4A5C-828A-7E8CA9BE5CA2}" type="datetimeFigureOut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C78696-9ADE-4548-9DD3-5F33B4A270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821D91-2251-4868-8EE8-A570B1866E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2A37720-7A13-4C45-826B-4415743306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8883AC5-BF83-479A-93AC-9DE8F6DA7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AECDFB-41B5-4AE5-A7C5-03AED293A7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FA0885-711B-4351-8FA3-D7451B959CA2}" type="datetimeFigureOut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E56EA673-1D85-4109-A914-1258505F8A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0DA5C2C-00EE-40F5-BA6F-77C6168C1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A17234-6633-468D-A94C-FA29D6A2F9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9F0B8B-71DE-4452-AD9B-113FA6DB8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A2E7860-8A39-4341-9C44-773519028A7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69279B37-ECB5-44CF-9B5C-B731AAAAED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A3030A4B-A8EB-4813-B90A-42C46F46A9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FCC6AA82-F9F3-4575-8611-5B0FFC916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F171D1-97F1-4D44-B6B6-48AA89EFFB4A}" type="slidenum">
              <a:rPr lang="de-DE" altLang="de-DE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tschaftsför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Pictures\PP_Wirtschaft.png">
            <a:extLst>
              <a:ext uri="{FF2B5EF4-FFF2-40B4-BE49-F238E27FC236}">
                <a16:creationId xmlns:a16="http://schemas.microsoft.com/office/drawing/2014/main" id="{C6D1F5A9-C7DB-44B6-B5E0-D49A1A3D7C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55763"/>
            <a:ext cx="2716213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3852000" y="1835999"/>
            <a:ext cx="5041569" cy="298800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37029AC5-7F65-436F-B766-CEF70592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233572403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9096410-BB19-4B10-9767-0F15EB85934C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7" name="Textfeld 13">
            <a:extLst>
              <a:ext uri="{FF2B5EF4-FFF2-40B4-BE49-F238E27FC236}">
                <a16:creationId xmlns:a16="http://schemas.microsoft.com/office/drawing/2014/main" id="{053ADB27-BBA9-4AEB-A989-34B958FF65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29D64976-7C96-4FE5-95D9-1A1C921A233F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8" name="Picture 4" descr="containerterminal_mainz_png">
            <a:extLst>
              <a:ext uri="{FF2B5EF4-FFF2-40B4-BE49-F238E27FC236}">
                <a16:creationId xmlns:a16="http://schemas.microsoft.com/office/drawing/2014/main" id="{1FF26B99-5356-47B5-9226-BD0D20063D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r="395"/>
          <a:stretch>
            <a:fillRect/>
          </a:stretch>
        </p:blipFill>
        <p:spPr bwMode="auto">
          <a:xfrm>
            <a:off x="7272338" y="1655763"/>
            <a:ext cx="1863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T_Press_ISB_Shoot1_Piel_248">
            <a:extLst>
              <a:ext uri="{FF2B5EF4-FFF2-40B4-BE49-F238E27FC236}">
                <a16:creationId xmlns:a16="http://schemas.microsoft.com/office/drawing/2014/main" id="{A332A773-43CD-4469-A277-5A017C475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/>
          <a:stretch>
            <a:fillRect/>
          </a:stretch>
        </p:blipFill>
        <p:spPr bwMode="auto">
          <a:xfrm>
            <a:off x="7272338" y="3282950"/>
            <a:ext cx="18716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6" descr="Logo.jpg">
            <a:extLst>
              <a:ext uri="{FF2B5EF4-FFF2-40B4-BE49-F238E27FC236}">
                <a16:creationId xmlns:a16="http://schemas.microsoft.com/office/drawing/2014/main" id="{AF5EDC85-3F46-42E9-BC17-0B7A28DF3E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0201365-65AA-4CB6-AD6E-312206A6BE9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2119EDF-0CE1-4833-AEC2-8991F2079FC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8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6552000" cy="3133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0" indent="-28575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738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3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4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5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2D79FF48-A85D-400C-82BB-62DC387149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12857495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94FEA99-33E4-400B-B5C1-4F84F9EF389C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pic>
        <p:nvPicPr>
          <p:cNvPr id="7" name="Picture 18" descr="IT_Press_ISB_Shoot1_Piel_252">
            <a:extLst>
              <a:ext uri="{FF2B5EF4-FFF2-40B4-BE49-F238E27FC236}">
                <a16:creationId xmlns:a16="http://schemas.microsoft.com/office/drawing/2014/main" id="{D301918B-B004-4A03-A29A-20786AA6310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r="4016"/>
          <a:stretch>
            <a:fillRect/>
          </a:stretch>
        </p:blipFill>
        <p:spPr bwMode="auto">
          <a:xfrm>
            <a:off x="7272338" y="1655763"/>
            <a:ext cx="187166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B5A5763-E99B-4134-9241-3A05F94195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AC3E2270-1F5F-4C65-9982-56AF98CB0F61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9" name="Bild 6" descr="Logo.jpg">
            <a:extLst>
              <a:ext uri="{FF2B5EF4-FFF2-40B4-BE49-F238E27FC236}">
                <a16:creationId xmlns:a16="http://schemas.microsoft.com/office/drawing/2014/main" id="{8F8E6479-EF9D-444E-B128-24B9291B66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B1BAA6A-8F0C-4B50-A5A8-DC3CD81C3A5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4B2C6B5-7B0B-4B93-84F0-06BBBF25B7E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8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6552000" cy="3133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0" indent="-28575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738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2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7E202EC6-8036-40BB-B142-4D561E107B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177933402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83BD875-1D5D-49EF-9536-15C8879EB905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204B97-BBEF-4276-879D-D4BC2C4661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7C78CE04-731B-4A17-AF90-D840677A5122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8" name="Bild 6" descr="Logo.jpg">
            <a:extLst>
              <a:ext uri="{FF2B5EF4-FFF2-40B4-BE49-F238E27FC236}">
                <a16:creationId xmlns:a16="http://schemas.microsoft.com/office/drawing/2014/main" id="{7B27FE99-D945-417E-9FA8-7A2EFC716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0">
            <a:extLst>
              <a:ext uri="{FF2B5EF4-FFF2-40B4-BE49-F238E27FC236}">
                <a16:creationId xmlns:a16="http://schemas.microsoft.com/office/drawing/2014/main" id="{7287881C-7264-4B86-A9F5-A73D2AD990A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4"/>
          <a:stretch>
            <a:fillRect/>
          </a:stretch>
        </p:blipFill>
        <p:spPr bwMode="auto">
          <a:xfrm>
            <a:off x="8242300" y="3995738"/>
            <a:ext cx="898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1">
            <a:extLst>
              <a:ext uri="{FF2B5EF4-FFF2-40B4-BE49-F238E27FC236}">
                <a16:creationId xmlns:a16="http://schemas.microsoft.com/office/drawing/2014/main" id="{76834FD6-6784-4535-98DF-DE47E5526E00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 b="20667"/>
          <a:stretch>
            <a:fillRect/>
          </a:stretch>
        </p:blipFill>
        <p:spPr bwMode="auto">
          <a:xfrm>
            <a:off x="7272338" y="3995738"/>
            <a:ext cx="9001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97F0C507-0EE1-4EF0-86C4-97DE55080C6C}"/>
              </a:ext>
            </a:extLst>
          </p:cNvPr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4266" b="19888"/>
          <a:stretch>
            <a:fillRect/>
          </a:stretch>
        </p:blipFill>
        <p:spPr bwMode="auto">
          <a:xfrm>
            <a:off x="7272338" y="1655763"/>
            <a:ext cx="18716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AE229DC-98E6-4A6D-AEEA-46F048E6E15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B65BC58-BE8A-4BAC-9D14-0B04217ACE8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8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6552000" cy="3133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0" indent="-28575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738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4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5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6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FFEF3152-788D-44A1-A068-3161964B6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91164045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3F019B7-8F7C-43D2-870B-C917AABC443C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A4D07-550C-45F2-925C-41C42F5857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9C4E0CF8-98D4-4A14-BD3A-D5E454A31B2D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8" name="Bild 6" descr="Logo.jpg">
            <a:extLst>
              <a:ext uri="{FF2B5EF4-FFF2-40B4-BE49-F238E27FC236}">
                <a16:creationId xmlns:a16="http://schemas.microsoft.com/office/drawing/2014/main" id="{33B276CA-C20B-44C9-9D66-27D0F1DC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EDDA135-35FE-441C-872B-9E44C92906C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E579904-4918-4801-8CC6-F8290E64013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1" name="Grafik 15">
            <a:extLst>
              <a:ext uri="{FF2B5EF4-FFF2-40B4-BE49-F238E27FC236}">
                <a16:creationId xmlns:a16="http://schemas.microsoft.com/office/drawing/2014/main" id="{4D21CABF-FDA8-41B1-9317-497EAD776186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12956"/>
          <a:stretch>
            <a:fillRect/>
          </a:stretch>
        </p:blipFill>
        <p:spPr bwMode="auto">
          <a:xfrm>
            <a:off x="7272338" y="1655763"/>
            <a:ext cx="18716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0">
            <a:extLst>
              <a:ext uri="{FF2B5EF4-FFF2-40B4-BE49-F238E27FC236}">
                <a16:creationId xmlns:a16="http://schemas.microsoft.com/office/drawing/2014/main" id="{181F1D75-46F8-49A6-AF74-36E8E8D3F6B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4"/>
          <a:stretch>
            <a:fillRect/>
          </a:stretch>
        </p:blipFill>
        <p:spPr bwMode="auto">
          <a:xfrm>
            <a:off x="8242300" y="3995738"/>
            <a:ext cx="9001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1">
            <a:extLst>
              <a:ext uri="{FF2B5EF4-FFF2-40B4-BE49-F238E27FC236}">
                <a16:creationId xmlns:a16="http://schemas.microsoft.com/office/drawing/2014/main" id="{CBA5FD6F-2D1B-41D9-AAC5-6D34C1C8E923}"/>
              </a:ext>
            </a:extLst>
          </p:cNvPr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 b="20667"/>
          <a:stretch>
            <a:fillRect/>
          </a:stretch>
        </p:blipFill>
        <p:spPr bwMode="auto">
          <a:xfrm>
            <a:off x="7272338" y="3995738"/>
            <a:ext cx="9001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6552000" cy="3133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0" indent="-28575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738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4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5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6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86487639-61D2-4E62-8B80-0D9DC1A090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39554119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962A5B3-9AB4-4302-A39C-D4550715B204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5BFB8588-947F-425B-8C03-7B5431581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5695" r="41100" b="2190"/>
          <a:stretch>
            <a:fillRect/>
          </a:stretch>
        </p:blipFill>
        <p:spPr bwMode="auto">
          <a:xfrm>
            <a:off x="7272338" y="1655763"/>
            <a:ext cx="18716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FFFA067-10F5-40A7-9252-6E1C0AEB38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34EBA72C-CF19-4CFF-8408-90FB51C95388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9" name="Bild 6" descr="Logo.jpg">
            <a:extLst>
              <a:ext uri="{FF2B5EF4-FFF2-40B4-BE49-F238E27FC236}">
                <a16:creationId xmlns:a16="http://schemas.microsoft.com/office/drawing/2014/main" id="{655BEDD5-53E7-4933-B018-1BEE97F75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2ABE550-5337-4091-9C65-1A90D0CC41C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8EC4DEE-6D5C-4520-9083-E308BE98D4C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1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6552000" cy="3133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0" indent="-28575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738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2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B2D55535-01C7-4CA4-8A56-6990806CC4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131668183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FED2AF0-2FC0-4683-90F6-522F005C2221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F07AB0-32A6-4FFB-A062-C307B7D842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FDD288D9-2B67-4ABD-A5DB-3DC1238348B5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6" name="Bild 6" descr="Logo.jpg">
            <a:extLst>
              <a:ext uri="{FF2B5EF4-FFF2-40B4-BE49-F238E27FC236}">
                <a16:creationId xmlns:a16="http://schemas.microsoft.com/office/drawing/2014/main" id="{7321E932-822E-47C7-9D12-FD4B57A78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12">
            <a:extLst>
              <a:ext uri="{FF2B5EF4-FFF2-40B4-BE49-F238E27FC236}">
                <a16:creationId xmlns:a16="http://schemas.microsoft.com/office/drawing/2014/main" id="{FEABD87A-D97E-4251-98EE-9AE1D9204CC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7272338" y="2339975"/>
          <a:ext cx="18669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Image" r:id="rId4" imgW="2359157" imgH="3264415" progId="Photoshop.Image.10">
                  <p:embed/>
                </p:oleObj>
              </mc:Choice>
              <mc:Fallback>
                <p:oleObj name="Image" r:id="rId4" imgW="2359157" imgH="3264415" progId="Photoshop.Image.10">
                  <p:embed/>
                  <p:pic>
                    <p:nvPicPr>
                      <p:cNvPr id="20485" name="Objekt 12">
                        <a:extLst>
                          <a:ext uri="{FF2B5EF4-FFF2-40B4-BE49-F238E27FC236}">
                            <a16:creationId xmlns:a16="http://schemas.microsoft.com/office/drawing/2014/main" id="{91856E1C-3510-41DF-B441-BC3C73B007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9975"/>
                        <a:ext cx="186690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2A7C9BA7-0B4A-4CFA-9EC6-82889B1E33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EFD8D59-ADFE-494C-A5C1-61B6B8DEE58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1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6552000" cy="3133116"/>
          </a:xfrm>
          <a:prstGeom prst="rect">
            <a:avLst/>
          </a:prstGeom>
        </p:spPr>
        <p:txBody>
          <a:bodyPr/>
          <a:lstStyle>
            <a:lvl1pPr marL="288000" indent="-3429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A0032"/>
              </a:buClr>
              <a:buFont typeface="+mj-lt"/>
              <a:buAutoNum type="arabicPeriod"/>
              <a:defRPr lang="de-DE" sz="1600" b="1" kern="12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4000" indent="-342900">
              <a:lnSpc>
                <a:spcPct val="150000"/>
              </a:lnSpc>
              <a:spcBef>
                <a:spcPts val="0"/>
              </a:spcBef>
              <a:buClr>
                <a:srgbClr val="B5123E"/>
              </a:buClr>
              <a:buFont typeface="+mj-lt"/>
              <a:buAutoNum type="arabicPeriod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576000" indent="-216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A0032"/>
              </a:buClr>
              <a:buFont typeface="+mj-lt"/>
              <a:buAutoNum type="arabicPeriod"/>
              <a:defRPr lang="de-DE" sz="1400" kern="1200" baseline="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738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  <p:sp>
        <p:nvSpPr>
          <p:cNvPr id="20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91DFD66E-3863-4581-A47C-26D3579CC3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374671306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A70E5BD-2FCE-4A8A-9BED-C2B4121988EE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4" name="Textfeld 13">
            <a:extLst>
              <a:ext uri="{FF2B5EF4-FFF2-40B4-BE49-F238E27FC236}">
                <a16:creationId xmlns:a16="http://schemas.microsoft.com/office/drawing/2014/main" id="{54D719DD-CF29-4547-85DC-3AFA3433E0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88DAFEB3-E1EA-4B88-A8B6-D033CDA49438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5" name="Bild 6" descr="Logo.jpg">
            <a:extLst>
              <a:ext uri="{FF2B5EF4-FFF2-40B4-BE49-F238E27FC236}">
                <a16:creationId xmlns:a16="http://schemas.microsoft.com/office/drawing/2014/main" id="{20089952-E636-4C3F-B79D-733751E3C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1F5EC0B-C3DF-4923-B465-1A34698333AE}"/>
              </a:ext>
            </a:extLst>
          </p:cNvPr>
          <p:cNvSpPr/>
          <p:nvPr userDrawn="1"/>
        </p:nvSpPr>
        <p:spPr>
          <a:xfrm>
            <a:off x="0" y="1655763"/>
            <a:ext cx="9144000" cy="3132137"/>
          </a:xfrm>
          <a:prstGeom prst="rect">
            <a:avLst/>
          </a:prstGeom>
          <a:gradFill flip="none" rotWithShape="1">
            <a:gsLst>
              <a:gs pos="0">
                <a:srgbClr val="DAE0E3">
                  <a:shade val="30000"/>
                  <a:satMod val="115000"/>
                </a:srgbClr>
              </a:gs>
              <a:gs pos="50000">
                <a:srgbClr val="DAE0E3">
                  <a:shade val="67500"/>
                  <a:satMod val="115000"/>
                </a:srgbClr>
              </a:gs>
              <a:gs pos="100000">
                <a:srgbClr val="DAE0E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7" name="Picture 12" descr="C:\Users\lf60058\Desktop\BACK\Abschlussfolie_VK_1.png">
            <a:extLst>
              <a:ext uri="{FF2B5EF4-FFF2-40B4-BE49-F238E27FC236}">
                <a16:creationId xmlns:a16="http://schemas.microsoft.com/office/drawing/2014/main" id="{562EC7C0-FFE8-4BBB-8FDF-5A3B85CC55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55763"/>
            <a:ext cx="743743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C924C11-FB82-4DD3-AFA6-79C3DBC856C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4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63521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E90F310-93B9-4C19-928C-2A35E24098E2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34AA434-6221-4E6D-8A58-93EB8740FA08}"/>
              </a:ext>
            </a:extLst>
          </p:cNvPr>
          <p:cNvSpPr/>
          <p:nvPr userDrawn="1"/>
        </p:nvSpPr>
        <p:spPr>
          <a:xfrm>
            <a:off x="0" y="1655763"/>
            <a:ext cx="9144000" cy="3132137"/>
          </a:xfrm>
          <a:prstGeom prst="rect">
            <a:avLst/>
          </a:prstGeom>
          <a:gradFill flip="none" rotWithShape="1">
            <a:gsLst>
              <a:gs pos="0">
                <a:srgbClr val="DAE0E3">
                  <a:shade val="30000"/>
                  <a:satMod val="115000"/>
                </a:srgbClr>
              </a:gs>
              <a:gs pos="50000">
                <a:srgbClr val="DAE0E3">
                  <a:shade val="67500"/>
                  <a:satMod val="115000"/>
                </a:srgbClr>
              </a:gs>
              <a:gs pos="100000">
                <a:srgbClr val="DAE0E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Textfeld 13">
            <a:extLst>
              <a:ext uri="{FF2B5EF4-FFF2-40B4-BE49-F238E27FC236}">
                <a16:creationId xmlns:a16="http://schemas.microsoft.com/office/drawing/2014/main" id="{6DB7B6AC-1E27-4ADF-9789-C489C8EA06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75505015-E0FB-48CF-B567-FC4349B3C238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6" name="Bild 6" descr="Logo.jpg">
            <a:extLst>
              <a:ext uri="{FF2B5EF4-FFF2-40B4-BE49-F238E27FC236}">
                <a16:creationId xmlns:a16="http://schemas.microsoft.com/office/drawing/2014/main" id="{D443C0C1-05F7-4D71-94B0-729FBBF58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lf60058\Desktop\BACK\Abschlussfolie_VK_2.png">
            <a:extLst>
              <a:ext uri="{FF2B5EF4-FFF2-40B4-BE49-F238E27FC236}">
                <a16:creationId xmlns:a16="http://schemas.microsoft.com/office/drawing/2014/main" id="{5E7C3552-5EB9-4E24-85B9-ACE43F028F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55763"/>
            <a:ext cx="7439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22F8BA9-D5D3-4916-AABC-49281FF170A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3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625547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3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BC15290-5336-4425-93FB-65D4CB28D21B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BE3D17B-94D5-4556-A5FB-DBE97AD0D78C}"/>
              </a:ext>
            </a:extLst>
          </p:cNvPr>
          <p:cNvSpPr/>
          <p:nvPr userDrawn="1"/>
        </p:nvSpPr>
        <p:spPr>
          <a:xfrm>
            <a:off x="0" y="1655763"/>
            <a:ext cx="9144000" cy="3132137"/>
          </a:xfrm>
          <a:prstGeom prst="rect">
            <a:avLst/>
          </a:prstGeom>
          <a:gradFill flip="none" rotWithShape="1">
            <a:gsLst>
              <a:gs pos="0">
                <a:srgbClr val="DAE0E3">
                  <a:shade val="30000"/>
                  <a:satMod val="115000"/>
                </a:srgbClr>
              </a:gs>
              <a:gs pos="50000">
                <a:srgbClr val="DAE0E3">
                  <a:shade val="67500"/>
                  <a:satMod val="115000"/>
                </a:srgbClr>
              </a:gs>
              <a:gs pos="100000">
                <a:srgbClr val="DAE0E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Textfeld 13">
            <a:extLst>
              <a:ext uri="{FF2B5EF4-FFF2-40B4-BE49-F238E27FC236}">
                <a16:creationId xmlns:a16="http://schemas.microsoft.com/office/drawing/2014/main" id="{641347E6-36ED-40E0-976D-076BFE455B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8F2038BA-8D34-4531-A30E-27247F04CE28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6" name="Bild 6" descr="Logo.jpg">
            <a:extLst>
              <a:ext uri="{FF2B5EF4-FFF2-40B4-BE49-F238E27FC236}">
                <a16:creationId xmlns:a16="http://schemas.microsoft.com/office/drawing/2014/main" id="{15895F57-F4CB-40F2-865B-295039CFD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lf60058\Desktop\BACK\Abschlussfolie_VK_3.png">
            <a:extLst>
              <a:ext uri="{FF2B5EF4-FFF2-40B4-BE49-F238E27FC236}">
                <a16:creationId xmlns:a16="http://schemas.microsoft.com/office/drawing/2014/main" id="{B53D24DE-60C1-4ECF-B107-F01C0D2DC2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55763"/>
            <a:ext cx="7439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5910B7B-EF64-45B0-99BF-CF8861E4341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3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848871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ffee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34685BE-9AF5-44D7-B746-033400A93B2A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3F206E2-93ED-428F-BB87-B08A5519B743}"/>
              </a:ext>
            </a:extLst>
          </p:cNvPr>
          <p:cNvSpPr/>
          <p:nvPr userDrawn="1"/>
        </p:nvSpPr>
        <p:spPr>
          <a:xfrm>
            <a:off x="0" y="1655763"/>
            <a:ext cx="9144000" cy="3132137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6DFA01-E82D-4065-B0BC-D83CD50128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F4674DD2-127F-4F69-9E5A-DE6AFD821514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6" name="Bild 6" descr="Logo.jpg">
            <a:extLst>
              <a:ext uri="{FF2B5EF4-FFF2-40B4-BE49-F238E27FC236}">
                <a16:creationId xmlns:a16="http://schemas.microsoft.com/office/drawing/2014/main" id="{0CD49E79-548B-4BA3-81C2-55C9A631E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BD4650C-C8E1-4153-8273-50E6285DB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9132" y="1990726"/>
            <a:ext cx="3185734" cy="2657474"/>
          </a:xfrm>
          <a:prstGeom prst="rect">
            <a:avLst/>
          </a:prstGeom>
          <a:effectLst>
            <a:outerShdw blurRad="419100" dist="482600" dir="5400000" algn="ctr" rotWithShape="0">
              <a:schemeClr val="bg1">
                <a:lumMod val="50000"/>
                <a:alpha val="67000"/>
              </a:schemeClr>
            </a:outerShdw>
            <a:softEdge rad="31750"/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06F0075-4657-437A-BF3B-589AAA5B4D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3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6184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hnraumför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Pictures\PP_Wohnraum.png">
            <a:extLst>
              <a:ext uri="{FF2B5EF4-FFF2-40B4-BE49-F238E27FC236}">
                <a16:creationId xmlns:a16="http://schemas.microsoft.com/office/drawing/2014/main" id="{505F2D09-84F1-4FB8-9186-AFF47CF729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55763"/>
            <a:ext cx="27781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3852000" y="1835999"/>
            <a:ext cx="5041569" cy="298800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26A22DA9-AEAB-4D11-B503-04A18626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33921081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ISB_Shoot2_Piel_208.jpg">
            <a:extLst>
              <a:ext uri="{FF2B5EF4-FFF2-40B4-BE49-F238E27FC236}">
                <a16:creationId xmlns:a16="http://schemas.microsoft.com/office/drawing/2014/main" id="{D489DEEC-98A6-4BF7-A561-7B488483B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r="30389"/>
          <a:stretch>
            <a:fillRect/>
          </a:stretch>
        </p:blipFill>
        <p:spPr bwMode="auto">
          <a:xfrm>
            <a:off x="720725" y="1655763"/>
            <a:ext cx="29972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3852000" y="1836000"/>
            <a:ext cx="5041569" cy="2988000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de-DE" sz="1800" b="1" kern="1200" spc="300" dirty="0" smtClean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F09B55DD-808E-405A-83A3-55354207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18313231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tschaftsr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1">
            <a:extLst>
              <a:ext uri="{FF2B5EF4-FFF2-40B4-BE49-F238E27FC236}">
                <a16:creationId xmlns:a16="http://schemas.microsoft.com/office/drawing/2014/main" id="{C50E0ED6-02C2-4B16-82B1-B36309D1FDA9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720725" y="1655763"/>
          <a:ext cx="2998788" cy="313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Bitmap" r:id="rId3" imgW="3209524" imgH="3552381" progId="PBrush">
                  <p:embed/>
                </p:oleObj>
              </mc:Choice>
              <mc:Fallback>
                <p:oleObj name="Bitmap" r:id="rId3" imgW="3209524" imgH="3552381" progId="PBrush">
                  <p:embed/>
                  <p:pic>
                    <p:nvPicPr>
                      <p:cNvPr id="9223" name="Objekt 11">
                        <a:extLst>
                          <a:ext uri="{FF2B5EF4-FFF2-40B4-BE49-F238E27FC236}">
                            <a16:creationId xmlns:a16="http://schemas.microsoft.com/office/drawing/2014/main" id="{DFA8A1BB-A073-4712-A1F7-66F5A0A988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1655763"/>
                        <a:ext cx="2998788" cy="313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3852000" y="1835999"/>
            <a:ext cx="5041569" cy="298800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081EA49C-1F17-4B3D-BFA9-E730FA2B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5036044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Seit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F24663A-DA2A-4E5F-9738-152677128B8C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85745F-87B6-4E6A-AB3F-50F731162A07}"/>
              </a:ext>
            </a:extLst>
          </p:cNvPr>
          <p:cNvSpPr/>
          <p:nvPr userDrawn="1"/>
        </p:nvSpPr>
        <p:spPr>
          <a:xfrm>
            <a:off x="0" y="1655763"/>
            <a:ext cx="9144000" cy="3132137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6F58F4-070B-4E54-AD3D-8D0373A246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80761C0D-384A-4A3A-B7EB-BDA1CFAE8A61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9" name="Bild 6" descr="Logo.jpg">
            <a:extLst>
              <a:ext uri="{FF2B5EF4-FFF2-40B4-BE49-F238E27FC236}">
                <a16:creationId xmlns:a16="http://schemas.microsoft.com/office/drawing/2014/main" id="{79F92233-8D57-4AED-841D-CB81BFC65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202437-2793-4210-8BC4-2A29BE05FB8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8172000" cy="3133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0153E"/>
              </a:buClr>
              <a:buFont typeface="Wingdings" pitchFamily="2" charset="2"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285750" indent="-285750">
              <a:lnSpc>
                <a:spcPct val="150000"/>
              </a:lnSpc>
              <a:spcBef>
                <a:spcPts val="0"/>
              </a:spcBef>
              <a:buClr>
                <a:srgbClr val="B5123E"/>
              </a:buClr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288000" indent="0">
              <a:lnSpc>
                <a:spcPct val="150000"/>
              </a:lnSpc>
              <a:spcBef>
                <a:spcPts val="0"/>
              </a:spcBef>
              <a:buClr>
                <a:srgbClr val="B5123E"/>
              </a:buClr>
              <a:buFont typeface="Wingdings" pitchFamily="2" charset="2"/>
              <a:buNone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spcBef>
                <a:spcPts val="0"/>
              </a:spcBef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576000" indent="0">
              <a:lnSpc>
                <a:spcPct val="150000"/>
              </a:lnSpc>
              <a:spcBef>
                <a:spcPts val="0"/>
              </a:spcBef>
              <a:buClr>
                <a:srgbClr val="B5123E"/>
              </a:buClr>
              <a:buFont typeface="Wingdings" pitchFamily="2" charset="2"/>
              <a:buNone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2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4717A3B6-9930-4DAC-ABB7-94D78ED287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25319384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57E1B28-7FAA-4880-8C04-BE53416F457B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BF6A10-FFDA-4A16-BBB7-8BA14EAA6C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E3A67EF5-B8BD-4A8E-948D-E906BBEF77B2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8" name="Bild 6" descr="Logo.jpg">
            <a:extLst>
              <a:ext uri="{FF2B5EF4-FFF2-40B4-BE49-F238E27FC236}">
                <a16:creationId xmlns:a16="http://schemas.microsoft.com/office/drawing/2014/main" id="{76B62D38-8606-487E-8000-1B95A511E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E902EC5-DA83-4FE7-B448-E697DA2E05B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8172000" cy="3133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0" indent="-288000">
              <a:lnSpc>
                <a:spcPct val="150000"/>
              </a:lnSpc>
              <a:spcBef>
                <a:spcPts val="0"/>
              </a:spcBef>
              <a:buClr>
                <a:srgbClr val="B5123E"/>
              </a:buClr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574675" indent="-288000">
              <a:lnSpc>
                <a:spcPct val="150000"/>
              </a:lnSpc>
              <a:spcBef>
                <a:spcPts val="0"/>
              </a:spcBef>
              <a:buClr>
                <a:srgbClr val="B5123E"/>
              </a:buClr>
              <a:buFont typeface="Wingdings" pitchFamily="2" charset="2"/>
              <a:buChar char="§"/>
              <a:defRPr sz="1400" baseline="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863600" indent="-288000">
              <a:lnSpc>
                <a:spcPct val="150000"/>
              </a:lnSpc>
              <a:spcBef>
                <a:spcPts val="0"/>
              </a:spcBef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0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5AFBEBE3-1CB3-4E7D-A3C0-59C20C5312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367655507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e Seite für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60AE3C6-55DF-4E16-B72D-5E18733E1EF6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01B4CA-CB04-4490-9A84-0806E071DF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C0C52BC9-3F75-43DE-8284-AB8F59FAEC36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7" name="Bild 6" descr="Logo.jpg">
            <a:extLst>
              <a:ext uri="{FF2B5EF4-FFF2-40B4-BE49-F238E27FC236}">
                <a16:creationId xmlns:a16="http://schemas.microsoft.com/office/drawing/2014/main" id="{62A20B15-7BE5-453D-AF7E-D5FB2109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284E970-8A73-407A-84F6-E1BB19AE184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9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0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80753467-7931-488A-84FE-CDE581A0B1F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16329348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e Seit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2160DD1-ADCE-4A9A-857A-202809563276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89F07B-F007-4319-B462-149EF7B18AF8}"/>
              </a:ext>
            </a:extLst>
          </p:cNvPr>
          <p:cNvSpPr/>
          <p:nvPr userDrawn="1"/>
        </p:nvSpPr>
        <p:spPr>
          <a:xfrm>
            <a:off x="0" y="1655763"/>
            <a:ext cx="9144000" cy="3132137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F28295-E903-4693-8EE3-88E69A5D6A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0CF224AA-5CE4-4A14-AADE-402187840833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10" name="Bild 6" descr="Logo.jpg">
            <a:extLst>
              <a:ext uri="{FF2B5EF4-FFF2-40B4-BE49-F238E27FC236}">
                <a16:creationId xmlns:a16="http://schemas.microsoft.com/office/drawing/2014/main" id="{8338479C-D21C-49DF-96DF-E27F61374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2">
            <a:extLst>
              <a:ext uri="{FF2B5EF4-FFF2-40B4-BE49-F238E27FC236}">
                <a16:creationId xmlns:a16="http://schemas.microsoft.com/office/drawing/2014/main" id="{A7A70AF5-1D4C-49D5-AB6B-0E07BBA781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5936" r="3564" b="4057"/>
          <a:stretch>
            <a:fillRect/>
          </a:stretch>
        </p:blipFill>
        <p:spPr bwMode="auto">
          <a:xfrm rot="966965">
            <a:off x="6169025" y="2008188"/>
            <a:ext cx="284321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4CE96A5-7BD2-4B8C-9BF9-93CE0C32B7F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3C39AAD-CEF1-4573-ACDB-A3547231FE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7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6048000" cy="3133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baseline="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0" indent="-28575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738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 rot="980069">
            <a:off x="6389311" y="2052962"/>
            <a:ext cx="2402639" cy="9929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3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4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5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26C52D8D-5AAD-49C8-9F9F-6877DA3F05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144085374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9DFBD5-9F71-4B27-93AA-45F9AF18FDA1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7" name="Textfeld 13">
            <a:extLst>
              <a:ext uri="{FF2B5EF4-FFF2-40B4-BE49-F238E27FC236}">
                <a16:creationId xmlns:a16="http://schemas.microsoft.com/office/drawing/2014/main" id="{1EDCF23F-0DC2-414C-A3C9-DF04003CD6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4026E93C-2A56-419D-A1E8-9D42C152BE5E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8" name="Picture 6" descr="loch03_1183_jpg">
            <a:extLst>
              <a:ext uri="{FF2B5EF4-FFF2-40B4-BE49-F238E27FC236}">
                <a16:creationId xmlns:a16="http://schemas.microsoft.com/office/drawing/2014/main" id="{F0084EFC-1E33-431F-B7E9-CD85A2766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r="5563"/>
          <a:stretch>
            <a:fillRect/>
          </a:stretch>
        </p:blipFill>
        <p:spPr bwMode="auto">
          <a:xfrm>
            <a:off x="7272338" y="1654175"/>
            <a:ext cx="18716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oto_rema_jpg">
            <a:extLst>
              <a:ext uri="{FF2B5EF4-FFF2-40B4-BE49-F238E27FC236}">
                <a16:creationId xmlns:a16="http://schemas.microsoft.com/office/drawing/2014/main" id="{29CB6D4C-08A2-43B5-83F9-841BF469AF2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5246"/>
          <a:stretch>
            <a:fillRect/>
          </a:stretch>
        </p:blipFill>
        <p:spPr bwMode="auto">
          <a:xfrm>
            <a:off x="7272338" y="3284538"/>
            <a:ext cx="18716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6" descr="Logo.jpg">
            <a:extLst>
              <a:ext uri="{FF2B5EF4-FFF2-40B4-BE49-F238E27FC236}">
                <a16:creationId xmlns:a16="http://schemas.microsoft.com/office/drawing/2014/main" id="{15E702B6-8464-4AEC-9223-705AC32A57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8A56A9B-381A-4203-889A-1E842B88F10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37445B9-3C45-4582-B0E8-C9DABC47668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8" name="Inhaltsplatzhalter 13"/>
          <p:cNvSpPr>
            <a:spLocks noGrp="1"/>
          </p:cNvSpPr>
          <p:nvPr>
            <p:ph sz="quarter" idx="13"/>
          </p:nvPr>
        </p:nvSpPr>
        <p:spPr>
          <a:xfrm>
            <a:off x="720000" y="1656000"/>
            <a:ext cx="6550750" cy="3133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1pPr>
            <a:lvl2pPr marL="0" indent="-28575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2pPr>
            <a:lvl3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3pPr>
            <a:lvl4pPr marL="522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4pPr>
            <a:lvl5pPr marL="738000" indent="-228600">
              <a:lnSpc>
                <a:spcPct val="150000"/>
              </a:lnSpc>
              <a:buClr>
                <a:srgbClr val="B5123E"/>
              </a:buClr>
              <a:buFont typeface="Wingdings" pitchFamily="2" charset="2"/>
              <a:buChar char="§"/>
              <a:defRPr sz="1400">
                <a:solidFill>
                  <a:srgbClr val="57575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itel 1"/>
          <p:cNvSpPr>
            <a:spLocks noGrp="1" noChangeAspect="1"/>
          </p:cNvSpPr>
          <p:nvPr>
            <p:ph type="ctrTitle"/>
          </p:nvPr>
        </p:nvSpPr>
        <p:spPr>
          <a:xfrm>
            <a:off x="720000" y="828000"/>
            <a:ext cx="8424000" cy="504000"/>
          </a:xfrm>
          <a:prstGeom prst="rect">
            <a:avLst/>
          </a:prstGeom>
        </p:spPr>
        <p:txBody>
          <a:bodyPr wrap="square" rIns="90000" anchor="ctr">
            <a:spAutoFit/>
          </a:bodyPr>
          <a:lstStyle>
            <a:lvl1pPr algn="l">
              <a:defRPr lang="de-DE" sz="2000" b="1" kern="1200" spc="300" dirty="0">
                <a:solidFill>
                  <a:srgbClr val="B512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720000" y="1332000"/>
            <a:ext cx="8424000" cy="216000"/>
          </a:xfrm>
          <a:prstGeom prst="rect">
            <a:avLst/>
          </a:prstGeom>
        </p:spPr>
        <p:txBody>
          <a:bodyPr r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lang="de-DE" sz="1200" kern="1200" spc="300" dirty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4" name="Textplatzhalter 15"/>
          <p:cNvSpPr>
            <a:spLocks noGrp="1" noChangeAspect="1"/>
          </p:cNvSpPr>
          <p:nvPr>
            <p:ph type="body" sz="quarter" idx="12"/>
          </p:nvPr>
        </p:nvSpPr>
        <p:spPr>
          <a:xfrm>
            <a:off x="720000" y="612000"/>
            <a:ext cx="8424000" cy="216000"/>
          </a:xfrm>
          <a:prstGeom prst="rect">
            <a:avLst/>
          </a:prstGeom>
        </p:spPr>
        <p:txBody>
          <a:bodyPr rIns="90000" anchor="ctr"/>
          <a:lstStyle>
            <a:lvl1pPr marL="0" indent="0">
              <a:spcBef>
                <a:spcPts val="0"/>
              </a:spcBef>
              <a:buNone/>
              <a:defRPr lang="de-DE" sz="1200" kern="1200" spc="300" dirty="0" smtClean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9AF2989F-2D29-4030-B9AE-19BD1D886A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  <p:extLst>
      <p:ext uri="{BB962C8B-B14F-4D97-AF65-F5344CB8AC3E}">
        <p14:creationId xmlns:p14="http://schemas.microsoft.com/office/powerpoint/2010/main" val="5194616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982C84C-D577-4BF0-AB88-2B29DBE2E286}"/>
              </a:ext>
            </a:extLst>
          </p:cNvPr>
          <p:cNvSpPr/>
          <p:nvPr userDrawn="1"/>
        </p:nvSpPr>
        <p:spPr>
          <a:xfrm>
            <a:off x="0" y="1655763"/>
            <a:ext cx="9144000" cy="3132137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027" name="Bild 6" descr="Logo.jpg">
            <a:extLst>
              <a:ext uri="{FF2B5EF4-FFF2-40B4-BE49-F238E27FC236}">
                <a16:creationId xmlns:a16="http://schemas.microsoft.com/office/drawing/2014/main" id="{35D04C31-2B9E-4790-963E-6104B7DC27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7A81E14-3ECE-49CC-88DE-7ED37B82FED5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7" name="Textfeld 13">
            <a:extLst>
              <a:ext uri="{FF2B5EF4-FFF2-40B4-BE49-F238E27FC236}">
                <a16:creationId xmlns:a16="http://schemas.microsoft.com/office/drawing/2014/main" id="{A6C20C09-CC2E-4BE9-81CE-E3A1625725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5363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2800"/>
              </a:lnSpc>
              <a:defRPr/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www.isb.rlp.de</a:t>
            </a:r>
            <a:endParaRPr lang="de-DE" sz="1200" dirty="0">
              <a:solidFill>
                <a:schemeClr val="bg1"/>
              </a:solidFill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FB05CC-5404-413D-A7B4-71EBDDF7F66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B79872EF-D48F-4A19-A207-A2FE520E6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50056" y="4121944"/>
            <a:ext cx="111601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9" r:id="rId1"/>
    <p:sldLayoutId id="2147486270" r:id="rId2"/>
    <p:sldLayoutId id="2147486271" r:id="rId3"/>
    <p:sldLayoutId id="2147486272" r:id="rId4"/>
  </p:sldLayoutIdLst>
  <p:transition spd="slow">
    <p:fade/>
  </p:transition>
  <p:hf sldNum="0" hdr="0" ft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lang="de-DE" sz="2000" kern="1200" spc="300" dirty="0">
          <a:solidFill>
            <a:srgbClr val="AA0032"/>
          </a:solidFill>
          <a:latin typeface="Arial Black" pitchFamily="34" charset="0"/>
          <a:ea typeface="+mn-ea"/>
          <a:cs typeface="+mn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000">
          <a:solidFill>
            <a:srgbClr val="AA0032"/>
          </a:solidFill>
          <a:latin typeface="Arial Black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000">
          <a:solidFill>
            <a:srgbClr val="AA0032"/>
          </a:solidFill>
          <a:latin typeface="Arial Black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000">
          <a:solidFill>
            <a:srgbClr val="AA0032"/>
          </a:solidFill>
          <a:latin typeface="Arial Black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000">
          <a:solidFill>
            <a:srgbClr val="AA0032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5B65960-43AA-40F4-9087-3882DC60EE2A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2053" name="Textfeld 13">
            <a:extLst>
              <a:ext uri="{FF2B5EF4-FFF2-40B4-BE49-F238E27FC236}">
                <a16:creationId xmlns:a16="http://schemas.microsoft.com/office/drawing/2014/main" id="{64632A1E-D3C4-41FA-A843-292B5EE429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9C92AF1B-1E2C-4471-BF32-B12B75F2A656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2052" name="Bild 6" descr="Logo.jpg">
            <a:extLst>
              <a:ext uri="{FF2B5EF4-FFF2-40B4-BE49-F238E27FC236}">
                <a16:creationId xmlns:a16="http://schemas.microsoft.com/office/drawing/2014/main" id="{723E75C9-9D82-45B8-9ED3-4C4B274078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FD89A516-DB5D-4061-9B64-5955FC458FD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F78C41BC-285B-4F78-B417-B51D4EFBA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50056" y="4121944"/>
            <a:ext cx="111601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3" r:id="rId1"/>
    <p:sldLayoutId id="2147486274" r:id="rId2"/>
    <p:sldLayoutId id="2147486275" r:id="rId3"/>
  </p:sldLayoutIdLst>
  <p:transition spd="slow">
    <p:fade/>
  </p:transition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CDDC1A-1911-4D6B-9459-16B266F084A4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6" name="Textfeld 13">
            <a:extLst>
              <a:ext uri="{FF2B5EF4-FFF2-40B4-BE49-F238E27FC236}">
                <a16:creationId xmlns:a16="http://schemas.microsoft.com/office/drawing/2014/main" id="{39B64C78-EB65-4E6C-8E63-CD7E23CE8F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F472E880-3B53-4346-99B0-B80989A7DCF6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3076" name="Bild 6" descr="Logo.jpg">
            <a:extLst>
              <a:ext uri="{FF2B5EF4-FFF2-40B4-BE49-F238E27FC236}">
                <a16:creationId xmlns:a16="http://schemas.microsoft.com/office/drawing/2014/main" id="{4B66A8D3-E1D4-4DD7-BF2C-68B001186A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9C70C1-3479-4ABA-B2C1-94E464F25B0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1DF12B9D-435F-4DC2-824F-99B3AF47D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50056" y="4121944"/>
            <a:ext cx="111601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</p:sldLayoutIdLst>
  <p:transition spd="slow">
    <p:fade/>
  </p:transition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7886CC4-857B-4A46-8DC9-C238E6D1EE49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6" name="Textfeld 13">
            <a:extLst>
              <a:ext uri="{FF2B5EF4-FFF2-40B4-BE49-F238E27FC236}">
                <a16:creationId xmlns:a16="http://schemas.microsoft.com/office/drawing/2014/main" id="{AF510C1D-4018-4545-ACD3-CA14B84A6A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09759209-6D08-45A1-8E33-DBAF5CE5B49B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4100" name="Bild 6" descr="Logo.jpg">
            <a:extLst>
              <a:ext uri="{FF2B5EF4-FFF2-40B4-BE49-F238E27FC236}">
                <a16:creationId xmlns:a16="http://schemas.microsoft.com/office/drawing/2014/main" id="{D34227A7-D541-47A7-9FD9-DB6A28EECF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F863E41-A357-426E-86C4-A5723E9F2F9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9AF777BB-0855-4C91-9C8D-A4E4B6462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50056" y="4121944"/>
            <a:ext cx="111601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16. Juni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3" r:id="rId1"/>
  </p:sldLayoutIdLst>
  <p:transition spd="slow">
    <p:fade/>
  </p:transition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FA8E8E2-F42E-4050-8FB2-BA4EA19AEA14}"/>
              </a:ext>
            </a:extLst>
          </p:cNvPr>
          <p:cNvSpPr/>
          <p:nvPr userDrawn="1"/>
        </p:nvSpPr>
        <p:spPr>
          <a:xfrm>
            <a:off x="0" y="4895850"/>
            <a:ext cx="9144000" cy="252413"/>
          </a:xfrm>
          <a:prstGeom prst="rect">
            <a:avLst/>
          </a:prstGeom>
          <a:solidFill>
            <a:srgbClr val="B51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A51C3E"/>
              </a:solidFill>
            </a:endParaRPr>
          </a:p>
        </p:txBody>
      </p:sp>
      <p:sp>
        <p:nvSpPr>
          <p:cNvPr id="6" name="Textfeld 13">
            <a:extLst>
              <a:ext uri="{FF2B5EF4-FFF2-40B4-BE49-F238E27FC236}">
                <a16:creationId xmlns:a16="http://schemas.microsoft.com/office/drawing/2014/main" id="{9433CBA4-277D-4A03-9F5B-C21403D3B5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48600" y="4806950"/>
            <a:ext cx="1150938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</a:pPr>
            <a:fld id="{08E76B67-8742-45AB-81A7-A99EB67C841E}" type="slidenum">
              <a:rPr lang="de-DE" altLang="de-DE" sz="1200">
                <a:solidFill>
                  <a:schemeClr val="bg1"/>
                </a:solidFill>
              </a:rPr>
              <a:pPr algn="r" eaLnBrk="1" hangingPunct="1">
                <a:lnSpc>
                  <a:spcPts val="2800"/>
                </a:lnSpc>
              </a:pPr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5124" name="Bild 6" descr="Logo.jpg">
            <a:extLst>
              <a:ext uri="{FF2B5EF4-FFF2-40B4-BE49-F238E27FC236}">
                <a16:creationId xmlns:a16="http://schemas.microsoft.com/office/drawing/2014/main" id="{19086CC1-9D91-4EC4-8DF2-9164BA4055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0"/>
            <a:ext cx="197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4E7808-4FED-449A-BA3F-F0138CB5664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2775"/>
            <a:ext cx="9144000" cy="935038"/>
          </a:xfrm>
          <a:prstGeom prst="rect">
            <a:avLst/>
          </a:prstGeom>
          <a:solidFill>
            <a:srgbClr val="DA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4" r:id="rId1"/>
    <p:sldLayoutId id="2147486285" r:id="rId2"/>
    <p:sldLayoutId id="2147486286" r:id="rId3"/>
    <p:sldLayoutId id="2147486287" r:id="rId4"/>
  </p:sldLayoutIdLst>
  <p:transition spd="slow">
    <p:fade/>
  </p:transition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nstein1.net/das-perfekte-pitch-deck/" TargetMode="External"/><Relationship Id="rId7" Type="http://schemas.openxmlformats.org/officeDocument/2006/relationships/hyperlink" Target="http://www.science-pitch.com/" TargetMode="External"/><Relationship Id="rId2" Type="http://schemas.openxmlformats.org/officeDocument/2006/relationships/hyperlink" Target="https://www.bytestart.co.uk/business-plan-writing-10-do-don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ifted.eu/articles/pitch-deck-tips/" TargetMode="External"/><Relationship Id="rId5" Type="http://schemas.openxmlformats.org/officeDocument/2006/relationships/hyperlink" Target="https://www.fuer-gruender.de/wissen/existenzgruendung-planen/businessplan/fehler/" TargetMode="External"/><Relationship Id="rId4" Type="http://schemas.openxmlformats.org/officeDocument/2006/relationships/hyperlink" Target="https://www.gruenderkueche.de/fachartikel/so-schreibt-ihr-einen-businessplan-aufbau-struktur-inhalt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9122065C-A1E3-4072-BFF1-022B1655D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275" y="1836738"/>
            <a:ext cx="5041900" cy="29876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de-DE" sz="1800" dirty="0"/>
              <a:t>Vom Businessplan </a:t>
            </a:r>
            <a:br>
              <a:rPr lang="de-DE" sz="1800" dirty="0"/>
            </a:br>
            <a:r>
              <a:rPr lang="de-DE" sz="1800" dirty="0"/>
              <a:t>zum Pitch Deck</a:t>
            </a:r>
          </a:p>
          <a:p>
            <a:pPr>
              <a:buFont typeface="Arial" charset="0"/>
              <a:buNone/>
              <a:defRPr/>
            </a:pPr>
            <a:endParaRPr sz="1800" dirty="0"/>
          </a:p>
          <a:p>
            <a:pPr>
              <a:buFont typeface="Arial" charset="0"/>
              <a:buNone/>
              <a:defRPr/>
            </a:pPr>
            <a:r>
              <a:rPr altLang="de-DE" sz="1200" spc="0" dirty="0">
                <a:solidFill>
                  <a:srgbClr val="7F7F7F"/>
                </a:solidFill>
              </a:rPr>
              <a:t>ISB-Gründertag 2022</a:t>
            </a:r>
          </a:p>
          <a:p>
            <a:pPr>
              <a:buFont typeface="Arial" charset="0"/>
              <a:buNone/>
              <a:defRPr/>
            </a:pPr>
            <a:r>
              <a:rPr altLang="de-DE" sz="1200" spc="0" dirty="0">
                <a:solidFill>
                  <a:srgbClr val="7F7F7F"/>
                </a:solidFill>
              </a:rPr>
              <a:t>01. Juli 2022</a:t>
            </a:r>
          </a:p>
          <a:p>
            <a:pPr>
              <a:buFont typeface="Arial" charset="0"/>
              <a:buNone/>
              <a:defRPr/>
            </a:pPr>
            <a:endParaRPr altLang="de-DE" sz="1200" spc="0" dirty="0">
              <a:solidFill>
                <a:srgbClr val="7F7F7F"/>
              </a:solidFill>
            </a:endParaRPr>
          </a:p>
          <a:p>
            <a:pPr>
              <a:buFont typeface="Arial" charset="0"/>
              <a:buNone/>
              <a:defRPr/>
            </a:pPr>
            <a:endParaRPr altLang="de-DE" sz="1200" spc="0" dirty="0">
              <a:solidFill>
                <a:srgbClr val="7F7F7F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sz="1200" dirty="0">
                <a:solidFill>
                  <a:schemeClr val="tx1"/>
                </a:solidFill>
              </a:rPr>
              <a:t>Sven Gilsdorf </a:t>
            </a:r>
          </a:p>
          <a:p>
            <a:pPr>
              <a:buFont typeface="Arial" charset="0"/>
              <a:buNone/>
              <a:defRPr/>
            </a:pPr>
            <a:r>
              <a:rPr sz="1200" b="0" spc="0" dirty="0">
                <a:solidFill>
                  <a:schemeClr val="tx1"/>
                </a:solidFill>
              </a:rPr>
              <a:t>Investment Manager Venture Capital/Beteiligungen </a:t>
            </a:r>
            <a:endParaRPr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31ED74-3925-4049-859C-5BAFF0959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69950"/>
            <a:ext cx="8423275" cy="420688"/>
          </a:xfrm>
        </p:spPr>
        <p:txBody>
          <a:bodyPr/>
          <a:lstStyle/>
          <a:p>
            <a:pPr>
              <a:defRPr/>
            </a:pPr>
            <a:r>
              <a:rPr dirty="0"/>
              <a:t>Vom Businessplan zum Pitch Deck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A4DAEE88-677E-44E3-AEA3-847E6B7A9C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8977878"/>
              </p:ext>
            </p:extLst>
          </p:nvPr>
        </p:nvGraphicFramePr>
        <p:xfrm>
          <a:off x="720725" y="1655763"/>
          <a:ext cx="8170863" cy="313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9B242EE-3DEC-49B6-996B-044F3DBB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79475"/>
            <a:ext cx="8423275" cy="401638"/>
          </a:xfrm>
        </p:spPr>
        <p:txBody>
          <a:bodyPr/>
          <a:lstStyle/>
          <a:p>
            <a:pPr>
              <a:defRPr/>
            </a:pPr>
            <a:r>
              <a:rPr dirty="0"/>
              <a:t>3. Aufbau Businessplan und Pitch Deck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6257CEE-27AD-434B-B8E8-69410CCC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01750"/>
            <a:ext cx="8423275" cy="276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dirty="0"/>
              <a:t>Aufbau Pitch Deck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363C7F-16F5-4651-AB85-744A04A2B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54050"/>
            <a:ext cx="8423275" cy="133350"/>
          </a:xfrm>
        </p:spPr>
        <p:txBody>
          <a:bodyPr/>
          <a:lstStyle/>
          <a:p>
            <a:pPr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6F0EB8A2-8488-40B5-93FF-6724D569C011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  <p:extLst>
      <p:ext uri="{BB962C8B-B14F-4D97-AF65-F5344CB8AC3E}">
        <p14:creationId xmlns:p14="http://schemas.microsoft.com/office/powerpoint/2010/main" val="355124299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A79CE135-5B40-44F0-B31E-A88D9EEC7BD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9230355"/>
              </p:ext>
            </p:extLst>
          </p:nvPr>
        </p:nvGraphicFramePr>
        <p:xfrm>
          <a:off x="720725" y="1655763"/>
          <a:ext cx="8170863" cy="313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9B242EE-3DEC-49B6-996B-044F3DBB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79475"/>
            <a:ext cx="8423275" cy="401638"/>
          </a:xfrm>
        </p:spPr>
        <p:txBody>
          <a:bodyPr/>
          <a:lstStyle/>
          <a:p>
            <a:pPr>
              <a:defRPr/>
            </a:pPr>
            <a:r>
              <a:rPr dirty="0"/>
              <a:t>3. Aufbau Businessplan und Pitch Deck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6257CEE-27AD-434B-B8E8-69410CCC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01750"/>
            <a:ext cx="8423275" cy="276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dirty="0"/>
              <a:t>Aufbau Pitch Deck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363C7F-16F5-4651-AB85-744A04A2B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54050"/>
            <a:ext cx="8423275" cy="133350"/>
          </a:xfrm>
        </p:spPr>
        <p:txBody>
          <a:bodyPr/>
          <a:lstStyle/>
          <a:p>
            <a:pPr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B6FA6072-1085-4D94-B35E-74887C2F024D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  <p:extLst>
      <p:ext uri="{BB962C8B-B14F-4D97-AF65-F5344CB8AC3E}">
        <p14:creationId xmlns:p14="http://schemas.microsoft.com/office/powerpoint/2010/main" val="145719384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9B242EE-3DEC-49B6-996B-044F3DBB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80239"/>
            <a:ext cx="8423275" cy="400110"/>
          </a:xfrm>
        </p:spPr>
        <p:txBody>
          <a:bodyPr/>
          <a:lstStyle/>
          <a:p>
            <a:pPr>
              <a:defRPr/>
            </a:pPr>
            <a:r>
              <a:rPr dirty="0"/>
              <a:t>4. Wo liegen d</a:t>
            </a:r>
            <a:r>
              <a:rPr lang="de-DE" dirty="0"/>
              <a:t>ie</a:t>
            </a:r>
            <a:r>
              <a:rPr dirty="0"/>
              <a:t> Unterschiede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6257CEE-27AD-434B-B8E8-69410CCC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01750"/>
            <a:ext cx="8423275" cy="276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363C7F-16F5-4651-AB85-744A04A2B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54050"/>
            <a:ext cx="8423275" cy="133350"/>
          </a:xfrm>
        </p:spPr>
        <p:txBody>
          <a:bodyPr/>
          <a:lstStyle/>
          <a:p>
            <a:pPr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95DFE8-169E-4D2D-A25C-99B12923F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0952"/>
              </p:ext>
            </p:extLst>
          </p:nvPr>
        </p:nvGraphicFramePr>
        <p:xfrm>
          <a:off x="724746" y="1660602"/>
          <a:ext cx="8165253" cy="2804208"/>
        </p:xfrm>
        <a:graphic>
          <a:graphicData uri="http://schemas.openxmlformats.org/drawingml/2006/table">
            <a:tbl>
              <a:tblPr/>
              <a:tblGrid>
                <a:gridCol w="408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Businessplan</a:t>
                      </a:r>
                    </a:p>
                  </a:txBody>
                  <a:tcPr marL="91421" marR="91421" marT="45744" marB="457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Pitch Deck</a:t>
                      </a:r>
                    </a:p>
                  </a:txBody>
                  <a:tcPr marL="91421" marR="91421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123E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de-DE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Art/Umfang: </a:t>
                      </a:r>
                      <a:r>
                        <a:rPr kumimoji="0" lang="de-DE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Ausführliche Darstellung und Analyse von Geschäftsmodell, Zielgruppe, Markt usw., Umfang ab &gt; 20 Seiten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5123E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Art/Umfang: 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Extrahierte oft plakative Zusammenfassung des Businessplans, Umfang 10 bis max. 15 Seiten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Zweck: 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Validierung, Risikobewertung</a:t>
                      </a:r>
                    </a:p>
                    <a:p>
                      <a:pPr marL="0" indent="0">
                        <a:buClr>
                          <a:srgbClr val="B5123E"/>
                        </a:buClr>
                        <a:buFont typeface="Wingdings" panose="05000000000000000000" pitchFamily="2" charset="2"/>
                        <a:buNone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Zweck: 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Präsentation und Wecken von Interesse/Attraktion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Adressat: 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Fremd- und Eigenkapital-</a:t>
                      </a:r>
                      <a:r>
                        <a:rPr kumimoji="0" lang="de-DE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geberinnen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und Eigenkapitalgeber (Hausbank, Investierende, öffentliche Förderinstitute usw.) …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Adressat: 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Investierende, Jurymitglied, Business Angels, Kundinnen und Kunden, Lieferantinnen und Lieferanten, Mitarbeitende…</a:t>
                      </a:r>
                    </a:p>
                    <a:p>
                      <a:pPr marL="0" indent="0">
                        <a:buClr>
                          <a:srgbClr val="B5123E"/>
                        </a:buClr>
                        <a:buFont typeface="Wingdings" panose="05000000000000000000" pitchFamily="2" charset="2"/>
                        <a:buNone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8E97A352-8D54-46B1-B001-AC95CCD4CFCD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  <p:extLst>
      <p:ext uri="{BB962C8B-B14F-4D97-AF65-F5344CB8AC3E}">
        <p14:creationId xmlns:p14="http://schemas.microsoft.com/office/powerpoint/2010/main" val="334122741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9B242EE-3DEC-49B6-996B-044F3DBB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80239"/>
            <a:ext cx="8423275" cy="400110"/>
          </a:xfrm>
        </p:spPr>
        <p:txBody>
          <a:bodyPr/>
          <a:lstStyle/>
          <a:p>
            <a:pPr>
              <a:defRPr/>
            </a:pPr>
            <a:r>
              <a:rPr lang="en-US" dirty="0"/>
              <a:t>5. Do`s and </a:t>
            </a:r>
            <a:r>
              <a:rPr lang="en-US" dirty="0" err="1"/>
              <a:t>Dont`s</a:t>
            </a:r>
            <a:endParaRPr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6257CEE-27AD-434B-B8E8-69410CCC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01750"/>
            <a:ext cx="8423275" cy="276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363C7F-16F5-4651-AB85-744A04A2B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54050"/>
            <a:ext cx="8423275" cy="133350"/>
          </a:xfrm>
        </p:spPr>
        <p:txBody>
          <a:bodyPr/>
          <a:lstStyle/>
          <a:p>
            <a:pPr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95DFE8-169E-4D2D-A25C-99B12923F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68767"/>
              </p:ext>
            </p:extLst>
          </p:nvPr>
        </p:nvGraphicFramePr>
        <p:xfrm>
          <a:off x="724746" y="1660602"/>
          <a:ext cx="8165253" cy="3202912"/>
        </p:xfrm>
        <a:graphic>
          <a:graphicData uri="http://schemas.openxmlformats.org/drawingml/2006/table">
            <a:tbl>
              <a:tblPr/>
              <a:tblGrid>
                <a:gridCol w="408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Do`s</a:t>
                      </a: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44" marB="457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Dont`s</a:t>
                      </a: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123E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Adressatengerecht aufbereiten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5123E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BP/PD von Dritten erstellen lassen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BP/PD Umfang und Zweck einhalten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BP/PD Versuch Rad neu zu erfinden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321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BP/PD Feedback einholen, „Es gibt keine 2. Chance für den ersten Eindruck!“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Niemals Wettbewerb unterschätzen und wichtige Wettbewerber auslassen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321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Bleibt realistisch, untermauert Eure Annahmen mit Fakten und Quellen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123E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Zu wenig Basisarbeit (Statistiken, Studien, Markt, Wettbewerb …)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092848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PD, </a:t>
                      </a:r>
                      <a:r>
                        <a:rPr kumimoji="0" lang="de-DE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keep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de-DE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it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simple – Visualisieren statt Texten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Kein Fokus auf Zielgruppe/Mehrwerte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64490"/>
                  </a:ext>
                </a:extLst>
              </a:tr>
              <a:tr h="33774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BP/PD immer aktuell halten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Risiken und Schwächen verstecken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70032"/>
                  </a:ext>
                </a:extLst>
              </a:tr>
              <a:tr h="509321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PD Reading und </a:t>
                      </a:r>
                      <a:r>
                        <a:rPr kumimoji="0" lang="de-DE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Presentation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Deck (Back Up Folien für z.B. Nachfragen)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B5123E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Keine Kontaktdaten aufgeführt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02000"/>
                  </a:ext>
                </a:extLst>
              </a:tr>
            </a:tbl>
          </a:graphicData>
        </a:graphic>
      </p:graphicFrame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EA4FBC94-9730-4C3D-8792-7369914AFA14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  <p:extLst>
      <p:ext uri="{BB962C8B-B14F-4D97-AF65-F5344CB8AC3E}">
        <p14:creationId xmlns:p14="http://schemas.microsoft.com/office/powerpoint/2010/main" val="176914762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Inhaltsplatzhalter 7">
            <a:extLst>
              <a:ext uri="{FF2B5EF4-FFF2-40B4-BE49-F238E27FC236}">
                <a16:creationId xmlns:a16="http://schemas.microsoft.com/office/drawing/2014/main" id="{F912EB89-6E8E-407E-9EDC-DFD90CDA20A9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720725" y="1655763"/>
            <a:ext cx="8170863" cy="313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solidFill>
                  <a:srgbClr val="FF0000"/>
                </a:solidFill>
                <a:hlinkClick r:id="rId2"/>
              </a:rPr>
              <a:t>https://www.bytestart.co.uk/business-plan-writing-10-do-dont</a:t>
            </a: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solidFill>
                  <a:srgbClr val="FF0000"/>
                </a:solidFill>
                <a:hlinkClick r:id="rId3"/>
              </a:rPr>
              <a:t>https://www.einstein1.net/das-perfekte-pitch-deck/</a:t>
            </a: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solidFill>
                  <a:srgbClr val="FF0000"/>
                </a:solidFill>
                <a:hlinkClick r:id="rId4"/>
              </a:rPr>
              <a:t>https://www.gruenderkueche.de/fachartikel/so-schreibt-ihr-einen-businessplan-aufbau-struktur-inhalte/</a:t>
            </a: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solidFill>
                  <a:srgbClr val="FF0000"/>
                </a:solidFill>
                <a:hlinkClick r:id="rId5"/>
              </a:rPr>
              <a:t>https://www.fuer-gruender.de/wissen/existenzgruendung-planen/businessplan/fehler/</a:t>
            </a: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solidFill>
                  <a:srgbClr val="FF0000"/>
                </a:solidFill>
                <a:hlinkClick r:id="rId6"/>
              </a:rPr>
              <a:t>https://sifted.eu/articles/pitch-deck-tips/</a:t>
            </a: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solidFill>
                  <a:srgbClr val="FF0000"/>
                </a:solidFill>
                <a:hlinkClick r:id="rId7"/>
              </a:rPr>
              <a:t>www.science-pitch.com</a:t>
            </a: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solidFill>
                  <a:srgbClr val="B5123E"/>
                </a:solidFill>
              </a:rPr>
              <a:t>…..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</a:rPr>
              <a:t>Das Beste, zu kaum einem Thema findet Ihr mehr Infos im Netz!</a:t>
            </a:r>
          </a:p>
          <a:p>
            <a:pPr>
              <a:spcBef>
                <a:spcPct val="0"/>
              </a:spcBef>
            </a:pP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C5DB91-F2EC-41C5-9022-1C3879204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79475"/>
            <a:ext cx="8423275" cy="401638"/>
          </a:xfrm>
        </p:spPr>
        <p:txBody>
          <a:bodyPr/>
          <a:lstStyle/>
          <a:p>
            <a:pPr>
              <a:defRPr/>
            </a:pPr>
            <a:r>
              <a:rPr dirty="0"/>
              <a:t>6. Links, Lesenswertes und mehr </a:t>
            </a:r>
            <a:r>
              <a:rPr lang="de-DE" dirty="0"/>
              <a:t>…</a:t>
            </a:r>
            <a:endParaRPr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EE0E20BB-76E6-4914-AA00-F2CE1AFD9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31913"/>
            <a:ext cx="8423275" cy="2159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0D1851-944B-4051-B506-5EC685AE3A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12775"/>
            <a:ext cx="8423275" cy="2159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F969194D-5E33-40D2-9C8D-7F505A7D6268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D3620-B738-4F56-914A-C55179822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879945"/>
            <a:ext cx="8424000" cy="400110"/>
          </a:xfrm>
        </p:spPr>
        <p:txBody>
          <a:bodyPr/>
          <a:lstStyle/>
          <a:p>
            <a:r>
              <a:rPr lang="de-DE" dirty="0"/>
              <a:t>Vielen Dank und viel Erfolg!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7B4D401C-3826-44BF-AEE3-6CD28F7B3510}"/>
              </a:ext>
            </a:extLst>
          </p:cNvPr>
          <p:cNvSpPr>
            <a:spLocks noChangeArrowheads="1"/>
          </p:cNvSpPr>
          <p:nvPr/>
        </p:nvSpPr>
        <p:spPr bwMode="auto">
          <a:xfrm rot="20460000">
            <a:off x="3483835" y="2973841"/>
            <a:ext cx="115019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DCE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de-DE" altLang="de-DE" sz="800" b="1" dirty="0">
                <a:solidFill>
                  <a:srgbClr val="575756"/>
                </a:solidFill>
              </a:rPr>
              <a:t>Sven </a:t>
            </a:r>
            <a:r>
              <a:rPr lang="de-DE" altLang="de-DE" sz="800" b="1" dirty="0" err="1">
                <a:solidFill>
                  <a:srgbClr val="575756"/>
                </a:solidFill>
              </a:rPr>
              <a:t>Gilsdorf</a:t>
            </a:r>
            <a:endParaRPr lang="de-DE" altLang="de-DE" sz="800" b="1" dirty="0">
              <a:solidFill>
                <a:srgbClr val="575756"/>
              </a:solidFill>
            </a:endParaRPr>
          </a:p>
          <a:p>
            <a:pPr defTabSz="914400" eaLnBrk="1" hangingPunct="1"/>
            <a:r>
              <a:rPr lang="de-DE" altLang="de-DE" sz="600" dirty="0">
                <a:solidFill>
                  <a:srgbClr val="B5123E"/>
                </a:solidFill>
              </a:rPr>
              <a:t>Investment Manager </a:t>
            </a:r>
            <a:r>
              <a:rPr lang="de-DE" altLang="de-DE" sz="600" dirty="0" err="1">
                <a:solidFill>
                  <a:srgbClr val="B5123E"/>
                </a:solidFill>
              </a:rPr>
              <a:t>VentureCapital</a:t>
            </a:r>
            <a:r>
              <a:rPr lang="de-DE" altLang="de-DE" sz="600" dirty="0">
                <a:solidFill>
                  <a:srgbClr val="B5123E"/>
                </a:solidFill>
              </a:rPr>
              <a:t>/Beteiligungen 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3282E16-F4EA-46B6-AEA5-B56435A4B237}"/>
              </a:ext>
            </a:extLst>
          </p:cNvPr>
          <p:cNvSpPr>
            <a:spLocks noChangeArrowheads="1"/>
          </p:cNvSpPr>
          <p:nvPr/>
        </p:nvSpPr>
        <p:spPr bwMode="auto">
          <a:xfrm rot="20460000">
            <a:off x="4522788" y="2579688"/>
            <a:ext cx="10541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D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DCE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de-DE" altLang="de-DE" sz="600" dirty="0">
                <a:solidFill>
                  <a:srgbClr val="575756"/>
                </a:solidFill>
              </a:rPr>
              <a:t>Holzhofstraße 4</a:t>
            </a:r>
          </a:p>
          <a:p>
            <a:pPr defTabSz="914400" eaLnBrk="1" hangingPunct="1"/>
            <a:r>
              <a:rPr lang="de-DE" altLang="de-DE" sz="600" dirty="0">
                <a:solidFill>
                  <a:srgbClr val="575756"/>
                </a:solidFill>
              </a:rPr>
              <a:t>55116 Mainz</a:t>
            </a:r>
          </a:p>
          <a:p>
            <a:pPr defTabSz="914400" eaLnBrk="1" hangingPunct="1"/>
            <a:r>
              <a:rPr lang="de-DE" altLang="de-DE" sz="600" dirty="0">
                <a:solidFill>
                  <a:srgbClr val="575756"/>
                </a:solidFill>
              </a:rPr>
              <a:t>Telefon 06131 6172-1481</a:t>
            </a:r>
          </a:p>
          <a:p>
            <a:pPr defTabSz="914400" eaLnBrk="1" hangingPunct="1"/>
            <a:r>
              <a:rPr lang="de-DE" altLang="de-DE" sz="600" dirty="0">
                <a:solidFill>
                  <a:srgbClr val="575756"/>
                </a:solidFill>
              </a:rPr>
              <a:t>Telefax  06131 6172-1378</a:t>
            </a:r>
          </a:p>
          <a:p>
            <a:pPr defTabSz="914400" eaLnBrk="1" hangingPunct="1"/>
            <a:r>
              <a:rPr lang="de-DE" altLang="de-DE" sz="600" dirty="0">
                <a:solidFill>
                  <a:srgbClr val="575756"/>
                </a:solidFill>
              </a:rPr>
              <a:t>sven.gilsdorf@isb.rlp.de</a:t>
            </a:r>
          </a:p>
          <a:p>
            <a:pPr defTabSz="914400" eaLnBrk="1" hangingPunct="1"/>
            <a:r>
              <a:rPr lang="de-DE" altLang="de-DE" sz="600" dirty="0">
                <a:solidFill>
                  <a:srgbClr val="575756"/>
                </a:solidFill>
              </a:rPr>
              <a:t>www.isb.rlp.de</a:t>
            </a:r>
          </a:p>
        </p:txBody>
      </p:sp>
    </p:spTree>
    <p:extLst>
      <p:ext uri="{BB962C8B-B14F-4D97-AF65-F5344CB8AC3E}">
        <p14:creationId xmlns:p14="http://schemas.microsoft.com/office/powerpoint/2010/main" val="80178122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Inhaltsplatzhalter 5">
            <a:extLst>
              <a:ext uri="{FF2B5EF4-FFF2-40B4-BE49-F238E27FC236}">
                <a16:creationId xmlns:a16="http://schemas.microsoft.com/office/drawing/2014/main" id="{AEB1B791-2A49-480C-8891-742E4DAA150F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720725" y="1655763"/>
            <a:ext cx="6551613" cy="313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altLang="de-DE" dirty="0"/>
              <a:t>Vorstellung</a:t>
            </a:r>
          </a:p>
          <a:p>
            <a:pPr marL="287338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altLang="de-DE" dirty="0"/>
              <a:t>Inhalte</a:t>
            </a:r>
          </a:p>
          <a:p>
            <a:pPr marL="287338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de-DE" altLang="de-DE" dirty="0"/>
              <a:t>Aufbau Businessplan und Pitch Deck</a:t>
            </a:r>
          </a:p>
          <a:p>
            <a:pPr marL="287338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altLang="de-DE" dirty="0"/>
              <a:t>Wo liegen die Unterschiede</a:t>
            </a:r>
          </a:p>
          <a:p>
            <a:pPr marL="287338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altLang="de-DE" dirty="0" err="1"/>
              <a:t>Do`s</a:t>
            </a:r>
            <a:r>
              <a:rPr altLang="de-DE" dirty="0"/>
              <a:t> and </a:t>
            </a:r>
            <a:r>
              <a:rPr altLang="de-DE" dirty="0" err="1"/>
              <a:t>Dont`s</a:t>
            </a:r>
            <a:r>
              <a:rPr altLang="de-DE" dirty="0"/>
              <a:t> </a:t>
            </a:r>
            <a:r>
              <a:rPr lang="de-DE" altLang="de-DE" dirty="0"/>
              <a:t>– </a:t>
            </a:r>
            <a:r>
              <a:rPr altLang="de-DE" dirty="0"/>
              <a:t>Typische Fehler vermeiden</a:t>
            </a:r>
          </a:p>
          <a:p>
            <a:pPr marL="287338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de-DE" altLang="de-DE" dirty="0"/>
              <a:t>Links, Lesenswertes und mehr …</a:t>
            </a:r>
            <a:endParaRPr altLang="de-DE" dirty="0"/>
          </a:p>
          <a:p>
            <a:pPr marL="287338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endParaRPr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0EFD619-746D-4628-8859-2AA086DD0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79475"/>
            <a:ext cx="8423275" cy="401638"/>
          </a:xfrm>
        </p:spPr>
        <p:txBody>
          <a:bodyPr/>
          <a:lstStyle/>
          <a:p>
            <a:pPr>
              <a:defRPr/>
            </a:pPr>
            <a:r>
              <a:t>Agenda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C7ED5-1DA3-45E1-B935-F6E1976D8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879945"/>
            <a:ext cx="8424000" cy="400110"/>
          </a:xfrm>
        </p:spPr>
        <p:txBody>
          <a:bodyPr/>
          <a:lstStyle/>
          <a:p>
            <a:r>
              <a:rPr lang="de-DE" dirty="0"/>
              <a:t>1. 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45D976-CC25-40E6-B94D-7DBF69B6A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F05622-2848-421D-9E0E-D6D138075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Vom Businessplan zum Pitch Deck	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13C7D5-E3C1-4F49-87BA-37BB965264C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 rot="16200000">
            <a:off x="-382326" y="4121944"/>
            <a:ext cx="1116012" cy="215900"/>
          </a:xfrm>
        </p:spPr>
        <p:txBody>
          <a:bodyPr/>
          <a:lstStyle/>
          <a:p>
            <a:pPr>
              <a:defRPr/>
            </a:pPr>
            <a:r>
              <a:rPr lang="de-DE" dirty="0"/>
              <a:t>1. Juli 2022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69F3158-A4C8-45E8-AB35-E4F97F7B9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88166"/>
              </p:ext>
            </p:extLst>
          </p:nvPr>
        </p:nvGraphicFramePr>
        <p:xfrm>
          <a:off x="724746" y="2852704"/>
          <a:ext cx="8165253" cy="1692288"/>
        </p:xfrm>
        <a:graphic>
          <a:graphicData uri="http://schemas.openxmlformats.org/drawingml/2006/table">
            <a:tbl>
              <a:tblPr/>
              <a:tblGrid>
                <a:gridCol w="408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Erfahrung</a:t>
                      </a:r>
                    </a:p>
                  </a:txBody>
                  <a:tcPr marL="91421" marR="91421" marT="45744" marB="457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Aktuelles Portfolio</a:t>
                      </a:r>
                    </a:p>
                  </a:txBody>
                  <a:tcPr marL="91421" marR="91421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+15 Jahre Firmenkreditgeschäft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+20 Startups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+12 Jahre Startup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Zwischen Seed und Series A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Jahre Aufbau E-Commerce Startup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E-Commerce, IT, E-Mobility, Gaming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Jahre CEO und CFO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B2B, B2C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C3F0218-6450-4835-96D1-355A077533C8}"/>
              </a:ext>
            </a:extLst>
          </p:cNvPr>
          <p:cNvSpPr/>
          <p:nvPr/>
        </p:nvSpPr>
        <p:spPr>
          <a:xfrm>
            <a:off x="724745" y="1556088"/>
            <a:ext cx="81652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altLang="de-DE" sz="1600" dirty="0"/>
              <a:t>Name:	Sven Gilsdorf</a:t>
            </a:r>
          </a:p>
          <a:p>
            <a:pPr>
              <a:spcAft>
                <a:spcPts val="600"/>
              </a:spcAft>
            </a:pPr>
            <a:r>
              <a:rPr lang="de-DE" altLang="de-DE" sz="1600" dirty="0"/>
              <a:t>Position:	Investmentmanager Venture Capital/Beteiligungen</a:t>
            </a:r>
          </a:p>
          <a:p>
            <a:r>
              <a:rPr lang="de-DE" altLang="de-DE" sz="1600" dirty="0"/>
              <a:t>Tätigkeit:	Begleiten und Beraten der Gründer und Startups vom Erstgespräch über die 		verschiedenen Wachstumsphasen und Finanzierungsrunden bis zum Exit</a:t>
            </a:r>
          </a:p>
        </p:txBody>
      </p:sp>
    </p:spTree>
    <p:extLst>
      <p:ext uri="{BB962C8B-B14F-4D97-AF65-F5344CB8AC3E}">
        <p14:creationId xmlns:p14="http://schemas.microsoft.com/office/powerpoint/2010/main" val="321135275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C7ED5-1DA3-45E1-B935-F6E1976D8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879945"/>
            <a:ext cx="8424000" cy="400110"/>
          </a:xfrm>
        </p:spPr>
        <p:txBody>
          <a:bodyPr/>
          <a:lstStyle/>
          <a:p>
            <a:r>
              <a:rPr lang="de-DE" dirty="0"/>
              <a:t>2. Inhalte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45D976-CC25-40E6-B94D-7DBF69B6A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F05622-2848-421D-9E0E-D6D138075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Vom Businessplan zum Pitch Deck	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69F3158-A4C8-45E8-AB35-E4F97F7B9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46816"/>
              </p:ext>
            </p:extLst>
          </p:nvPr>
        </p:nvGraphicFramePr>
        <p:xfrm>
          <a:off x="724746" y="1660602"/>
          <a:ext cx="8165253" cy="3215688"/>
        </p:xfrm>
        <a:graphic>
          <a:graphicData uri="http://schemas.openxmlformats.org/drawingml/2006/table">
            <a:tbl>
              <a:tblPr/>
              <a:tblGrid>
                <a:gridCol w="408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Businessplan</a:t>
                      </a:r>
                    </a:p>
                  </a:txBody>
                  <a:tcPr marL="91421" marR="91421" marT="45744" marB="457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Pitch Deck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51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Executive Summary 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Deckblatt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Produktidee bzw. Unternehmensidee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Team/Gründer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(Gründer)Team und Organisation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Problem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Markt und Wettbewerb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Lösung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Vertriebs- und Marketingstrategie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Produkt/Dienstleistung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81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 Unternehmen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 Markt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934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 Finanzplanung</a:t>
                      </a: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 Alleinstellungsmerkmal/USP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88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 (Wettbewerb)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98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 Geschäftsmodell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195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 Proof </a:t>
                      </a:r>
                      <a:r>
                        <a:rPr kumimoji="0" lang="de-DE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</a:t>
                      </a: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Concept, Testimonials &amp; Meilensteine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538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 Call </a:t>
                      </a:r>
                      <a:r>
                        <a:rPr kumimoji="0" lang="de-DE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</a:t>
                      </a: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Action / Finanzen</a:t>
                      </a:r>
                    </a:p>
                  </a:txBody>
                  <a:tcPr marL="91429" marR="914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20864"/>
                  </a:ext>
                </a:extLst>
              </a:tr>
            </a:tbl>
          </a:graphicData>
        </a:graphic>
      </p:graphicFrame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17EE2856-0674-44BB-A8D9-E766FC892D4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 rot="16200000">
            <a:off x="-382326" y="4121944"/>
            <a:ext cx="1116012" cy="215900"/>
          </a:xfrm>
        </p:spPr>
        <p:txBody>
          <a:bodyPr/>
          <a:lstStyle/>
          <a:p>
            <a:pPr>
              <a:defRPr/>
            </a:pPr>
            <a:r>
              <a:rPr lang="de-DE" dirty="0"/>
              <a:t>1. Juli 2022</a:t>
            </a:r>
          </a:p>
        </p:txBody>
      </p:sp>
    </p:spTree>
    <p:extLst>
      <p:ext uri="{BB962C8B-B14F-4D97-AF65-F5344CB8AC3E}">
        <p14:creationId xmlns:p14="http://schemas.microsoft.com/office/powerpoint/2010/main" val="428148593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A2A250BE-8172-4D90-9F09-9EDFB63915F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2670962"/>
              </p:ext>
            </p:extLst>
          </p:nvPr>
        </p:nvGraphicFramePr>
        <p:xfrm>
          <a:off x="720725" y="1654175"/>
          <a:ext cx="8170863" cy="313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9B242EE-3DEC-49B6-996B-044F3DBB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79475"/>
            <a:ext cx="8423275" cy="401638"/>
          </a:xfrm>
        </p:spPr>
        <p:txBody>
          <a:bodyPr/>
          <a:lstStyle/>
          <a:p>
            <a:pPr>
              <a:defRPr/>
            </a:pPr>
            <a:r>
              <a:rPr dirty="0"/>
              <a:t>3. </a:t>
            </a:r>
            <a:r>
              <a:rPr lang="de-DE" dirty="0"/>
              <a:t>Aufbau Businessplan und Pitch Deck</a:t>
            </a:r>
            <a:endParaRPr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6257CEE-27AD-434B-B8E8-69410CCC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01750"/>
            <a:ext cx="8423275" cy="276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t>Aufbau Businessplan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363C7F-16F5-4651-AB85-744A04A2B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54050"/>
            <a:ext cx="8423275" cy="133350"/>
          </a:xfrm>
        </p:spPr>
        <p:txBody>
          <a:bodyPr/>
          <a:lstStyle/>
          <a:p>
            <a:pPr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BCE2FF83-7E8C-4E65-B58A-498CF15A1BBA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6AF00031-0D50-41B9-9A32-E5D63B9A2C6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8462880"/>
              </p:ext>
            </p:extLst>
          </p:nvPr>
        </p:nvGraphicFramePr>
        <p:xfrm>
          <a:off x="720725" y="1655763"/>
          <a:ext cx="8170863" cy="313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9B242EE-3DEC-49B6-996B-044F3DBB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79475"/>
            <a:ext cx="8423275" cy="401638"/>
          </a:xfrm>
        </p:spPr>
        <p:txBody>
          <a:bodyPr/>
          <a:lstStyle/>
          <a:p>
            <a:pPr>
              <a:defRPr/>
            </a:pPr>
            <a:r>
              <a:rPr dirty="0"/>
              <a:t>3. Aufbau Businessplan und Pitch Deck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6257CEE-27AD-434B-B8E8-69410CCC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01750"/>
            <a:ext cx="8423275" cy="276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t>Aufbau Businessplan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363C7F-16F5-4651-AB85-744A04A2B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54050"/>
            <a:ext cx="8423275" cy="133350"/>
          </a:xfrm>
        </p:spPr>
        <p:txBody>
          <a:bodyPr/>
          <a:lstStyle/>
          <a:p>
            <a:pPr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9587EADC-BF18-4608-B819-2AD0FA6ECB64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B4E081E3-D819-487C-955B-8486F9E8BF6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5490576"/>
              </p:ext>
            </p:extLst>
          </p:nvPr>
        </p:nvGraphicFramePr>
        <p:xfrm>
          <a:off x="720725" y="1655763"/>
          <a:ext cx="8170863" cy="313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9B242EE-3DEC-49B6-996B-044F3DBB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79475"/>
            <a:ext cx="8423275" cy="401638"/>
          </a:xfrm>
        </p:spPr>
        <p:txBody>
          <a:bodyPr/>
          <a:lstStyle/>
          <a:p>
            <a:pPr>
              <a:defRPr/>
            </a:pPr>
            <a:r>
              <a:rPr dirty="0"/>
              <a:t>3. Aufbau Businessplan und Pitch Deck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6257CEE-27AD-434B-B8E8-69410CCC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01750"/>
            <a:ext cx="8423275" cy="276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t>Aufbau Businessplan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363C7F-16F5-4651-AB85-744A04A2B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54050"/>
            <a:ext cx="8423275" cy="133350"/>
          </a:xfrm>
        </p:spPr>
        <p:txBody>
          <a:bodyPr/>
          <a:lstStyle/>
          <a:p>
            <a:pPr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08830E01-97D5-4284-A918-8BD32BA51012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7E216E56-911C-4980-94CB-521A37C74DE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3805327"/>
              </p:ext>
            </p:extLst>
          </p:nvPr>
        </p:nvGraphicFramePr>
        <p:xfrm>
          <a:off x="720725" y="1655763"/>
          <a:ext cx="8170863" cy="313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9B242EE-3DEC-49B6-996B-044F3DBB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79475"/>
            <a:ext cx="8423275" cy="401638"/>
          </a:xfrm>
        </p:spPr>
        <p:txBody>
          <a:bodyPr/>
          <a:lstStyle/>
          <a:p>
            <a:pPr>
              <a:defRPr/>
            </a:pPr>
            <a:r>
              <a:rPr dirty="0"/>
              <a:t>3. Aufbau Businessplan und Pitch Deck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6257CEE-27AD-434B-B8E8-69410CCC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01750"/>
            <a:ext cx="8423275" cy="276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dirty="0"/>
              <a:t>Aufbau Pitch Deck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363C7F-16F5-4651-AB85-744A04A2B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54050"/>
            <a:ext cx="8423275" cy="133350"/>
          </a:xfrm>
        </p:spPr>
        <p:txBody>
          <a:bodyPr/>
          <a:lstStyle/>
          <a:p>
            <a:pPr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525DDAA3-49A6-4976-9158-30B0FA82F856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  <p:extLst>
      <p:ext uri="{BB962C8B-B14F-4D97-AF65-F5344CB8AC3E}">
        <p14:creationId xmlns:p14="http://schemas.microsoft.com/office/powerpoint/2010/main" val="343292729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B89C0B3D-80AA-405F-BB0B-AFAF5800CB5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1906468"/>
              </p:ext>
            </p:extLst>
          </p:nvPr>
        </p:nvGraphicFramePr>
        <p:xfrm>
          <a:off x="720725" y="1655763"/>
          <a:ext cx="8170863" cy="313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9B242EE-3DEC-49B6-996B-044F3DBB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879475"/>
            <a:ext cx="8423275" cy="401638"/>
          </a:xfrm>
        </p:spPr>
        <p:txBody>
          <a:bodyPr/>
          <a:lstStyle/>
          <a:p>
            <a:pPr>
              <a:defRPr/>
            </a:pPr>
            <a:r>
              <a:rPr dirty="0"/>
              <a:t>3. Aufbau Businessplan und Pitch Deck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6257CEE-27AD-434B-B8E8-69410CCC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301750"/>
            <a:ext cx="8423275" cy="276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dirty="0"/>
              <a:t>Aufbau Pitch Deck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363C7F-16F5-4651-AB85-744A04A2B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654050"/>
            <a:ext cx="8423275" cy="133350"/>
          </a:xfrm>
        </p:spPr>
        <p:txBody>
          <a:bodyPr/>
          <a:lstStyle/>
          <a:p>
            <a:pPr>
              <a:defRPr/>
            </a:pPr>
            <a:r>
              <a:rPr lang="de-DE" dirty="0"/>
              <a:t>Vom Businessplan zum Pitch Deck</a:t>
            </a:r>
            <a:endParaRPr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1B6BC22C-7235-4FB7-BA82-DF3765F58C20}"/>
              </a:ext>
            </a:extLst>
          </p:cNvPr>
          <p:cNvSpPr txBox="1">
            <a:spLocks/>
          </p:cNvSpPr>
          <p:nvPr/>
        </p:nvSpPr>
        <p:spPr>
          <a:xfrm rot="16200000">
            <a:off x="-382326" y="4121944"/>
            <a:ext cx="1116012" cy="2159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5123E"/>
              </a:buClr>
              <a:buFont typeface="Wingdings" pitchFamily="2" charset="2"/>
              <a:buNone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6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4675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 baseline="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22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63600" indent="-288000" algn="l" defTabSz="4572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B5123E"/>
              </a:buClr>
              <a:buFont typeface="Wingdings" pitchFamily="2" charset="2"/>
              <a:buChar char="§"/>
              <a:defRPr sz="1400" kern="1200">
                <a:solidFill>
                  <a:srgbClr val="575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/>
              <a:t>1. Juli 2022</a:t>
            </a:r>
          </a:p>
        </p:txBody>
      </p:sp>
    </p:spTree>
    <p:extLst>
      <p:ext uri="{BB962C8B-B14F-4D97-AF65-F5344CB8AC3E}">
        <p14:creationId xmlns:p14="http://schemas.microsoft.com/office/powerpoint/2010/main" val="52497474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el">
  <a:themeElements>
    <a:clrScheme name="Benutzerdefiniert 1">
      <a:dk1>
        <a:srgbClr val="575756"/>
      </a:dk1>
      <a:lt1>
        <a:sysClr val="window" lastClr="FFFFFF"/>
      </a:lt1>
      <a:dk2>
        <a:srgbClr val="DAE0E3"/>
      </a:dk2>
      <a:lt2>
        <a:srgbClr val="F2F2F2"/>
      </a:lt2>
      <a:accent1>
        <a:srgbClr val="B5123E"/>
      </a:accent1>
      <a:accent2>
        <a:srgbClr val="575756"/>
      </a:accent2>
      <a:accent3>
        <a:srgbClr val="00528C"/>
      </a:accent3>
      <a:accent4>
        <a:srgbClr val="FFB200"/>
      </a:accent4>
      <a:accent5>
        <a:srgbClr val="7FBFF5"/>
      </a:accent5>
      <a:accent6>
        <a:srgbClr val="F79646"/>
      </a:accent6>
      <a:hlink>
        <a:srgbClr val="B5123E"/>
      </a:hlink>
      <a:folHlink>
        <a:srgbClr val="B512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lgeseite_Fließtext">
  <a:themeElements>
    <a:clrScheme name="ISB">
      <a:dk1>
        <a:srgbClr val="595959"/>
      </a:dk1>
      <a:lt1>
        <a:sysClr val="window" lastClr="FFFFFF"/>
      </a:lt1>
      <a:dk2>
        <a:srgbClr val="DADADA"/>
      </a:dk2>
      <a:lt2>
        <a:srgbClr val="F2F2F2"/>
      </a:lt2>
      <a:accent1>
        <a:srgbClr val="B0153E"/>
      </a:accent1>
      <a:accent2>
        <a:srgbClr val="595959"/>
      </a:accent2>
      <a:accent3>
        <a:srgbClr val="00528C"/>
      </a:accent3>
      <a:accent4>
        <a:srgbClr val="FFB200"/>
      </a:accent4>
      <a:accent5>
        <a:srgbClr val="7FBFF5"/>
      </a:accent5>
      <a:accent6>
        <a:srgbClr val="F79646"/>
      </a:accent6>
      <a:hlink>
        <a:srgbClr val="B0153E"/>
      </a:hlink>
      <a:folHlink>
        <a:srgbClr val="B015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olie Mit Bild">
  <a:themeElements>
    <a:clrScheme name="ISB">
      <a:dk1>
        <a:srgbClr val="595959"/>
      </a:dk1>
      <a:lt1>
        <a:sysClr val="window" lastClr="FFFFFF"/>
      </a:lt1>
      <a:dk2>
        <a:srgbClr val="DADADA"/>
      </a:dk2>
      <a:lt2>
        <a:srgbClr val="F2F2F2"/>
      </a:lt2>
      <a:accent1>
        <a:srgbClr val="B0153E"/>
      </a:accent1>
      <a:accent2>
        <a:srgbClr val="595959"/>
      </a:accent2>
      <a:accent3>
        <a:srgbClr val="00528C"/>
      </a:accent3>
      <a:accent4>
        <a:srgbClr val="FFB200"/>
      </a:accent4>
      <a:accent5>
        <a:srgbClr val="7FBFF5"/>
      </a:accent5>
      <a:accent6>
        <a:srgbClr val="F79646"/>
      </a:accent6>
      <a:hlink>
        <a:srgbClr val="B0153E"/>
      </a:hlink>
      <a:folHlink>
        <a:srgbClr val="B015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genda">
  <a:themeElements>
    <a:clrScheme name="ISB">
      <a:dk1>
        <a:srgbClr val="595959"/>
      </a:dk1>
      <a:lt1>
        <a:sysClr val="window" lastClr="FFFFFF"/>
      </a:lt1>
      <a:dk2>
        <a:srgbClr val="DADADA"/>
      </a:dk2>
      <a:lt2>
        <a:srgbClr val="F2F2F2"/>
      </a:lt2>
      <a:accent1>
        <a:srgbClr val="B0153E"/>
      </a:accent1>
      <a:accent2>
        <a:srgbClr val="595959"/>
      </a:accent2>
      <a:accent3>
        <a:srgbClr val="00528C"/>
      </a:accent3>
      <a:accent4>
        <a:srgbClr val="FFB200"/>
      </a:accent4>
      <a:accent5>
        <a:srgbClr val="7FBFF5"/>
      </a:accent5>
      <a:accent6>
        <a:srgbClr val="F79646"/>
      </a:accent6>
      <a:hlink>
        <a:srgbClr val="B0153E"/>
      </a:hlink>
      <a:folHlink>
        <a:srgbClr val="B015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onder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1551</Words>
  <Application>Microsoft Office PowerPoint</Application>
  <PresentationFormat>Bildschirmpräsentation (16:9)</PresentationFormat>
  <Paragraphs>210</Paragraphs>
  <Slides>15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Titel</vt:lpstr>
      <vt:lpstr>Folgeseite_Fließtext</vt:lpstr>
      <vt:lpstr>Folie Mit Bild</vt:lpstr>
      <vt:lpstr>Agenda</vt:lpstr>
      <vt:lpstr>Sonderseiten</vt:lpstr>
      <vt:lpstr>Bitmap</vt:lpstr>
      <vt:lpstr>Image</vt:lpstr>
      <vt:lpstr>Vom Businessplan zum Pitch Deck</vt:lpstr>
      <vt:lpstr>Agenda</vt:lpstr>
      <vt:lpstr>1. Herzlich Willkommen</vt:lpstr>
      <vt:lpstr>2. Inhalte</vt:lpstr>
      <vt:lpstr>3. Aufbau Businessplan und Pitch Deck</vt:lpstr>
      <vt:lpstr>3. Aufbau Businessplan und Pitch Deck</vt:lpstr>
      <vt:lpstr>3. Aufbau Businessplan und Pitch Deck</vt:lpstr>
      <vt:lpstr>3. Aufbau Businessplan und Pitch Deck</vt:lpstr>
      <vt:lpstr>3. Aufbau Businessplan und Pitch Deck</vt:lpstr>
      <vt:lpstr>3. Aufbau Businessplan und Pitch Deck</vt:lpstr>
      <vt:lpstr>3. Aufbau Businessplan und Pitch Deck</vt:lpstr>
      <vt:lpstr>4. Wo liegen die Unterschiede</vt:lpstr>
      <vt:lpstr>5. Do`s and Dont`s</vt:lpstr>
      <vt:lpstr>6. Links, Lesenswertes und mehr …</vt:lpstr>
      <vt:lpstr>Vielen Dank und viel Erfolg!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Fromm, Thorsten  (ISB)</dc:creator>
  <cp:lastModifiedBy>Bischof, Denise (ISB)</cp:lastModifiedBy>
  <cp:revision>585</cp:revision>
  <cp:lastPrinted>2012-01-30T10:57:31Z</cp:lastPrinted>
  <dcterms:created xsi:type="dcterms:W3CDTF">2012-01-06T15:48:32Z</dcterms:created>
  <dcterms:modified xsi:type="dcterms:W3CDTF">2022-06-27T15:16:08Z</dcterms:modified>
</cp:coreProperties>
</file>